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4" r:id="rId3"/>
    <p:sldId id="305" r:id="rId4"/>
    <p:sldId id="306" r:id="rId5"/>
    <p:sldId id="307" r:id="rId6"/>
    <p:sldId id="308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AA31BB9-1822-43B4-8902-AF9CDE1E5E75}">
          <p14:sldIdLst>
            <p14:sldId id="256"/>
            <p14:sldId id="304"/>
            <p14:sldId id="305"/>
            <p14:sldId id="306"/>
            <p14:sldId id="307"/>
            <p14:sldId id="308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26D"/>
    <a:srgbClr val="3FA3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0" autoAdjust="0"/>
    <p:restoredTop sz="93229" autoAdjust="0"/>
  </p:normalViewPr>
  <p:slideViewPr>
    <p:cSldViewPr>
      <p:cViewPr>
        <p:scale>
          <a:sx n="170" d="100"/>
          <a:sy n="170" d="100"/>
        </p:scale>
        <p:origin x="3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4088A-0DDD-9D4B-84FA-F773DC9FA6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Неопределенность понятия «потребитель»</a:t>
          </a:r>
        </a:p>
      </dgm:t>
    </dgm:pt>
    <dgm:pt modelId="{3C610671-8358-CD45-BB0D-C9D7FC37ED8D}" type="parTrans" cxnId="{4057C419-760D-C94E-9234-701468FE83DF}">
      <dgm:prSet/>
      <dgm:spPr/>
      <dgm:t>
        <a:bodyPr/>
        <a:lstStyle/>
        <a:p>
          <a:endParaRPr lang="ru-RU" sz="1600"/>
        </a:p>
      </dgm:t>
    </dgm:pt>
    <dgm:pt modelId="{7BDCC2D2-8354-D244-9D2C-F5436214CA4B}" type="sibTrans" cxnId="{4057C419-760D-C94E-9234-701468FE83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Отказ от заключения договоров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Низкая собираемость платежей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Отсутствие нормативов накопления отходов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8CAD7EAC-64D0-AA45-91D0-47F7584AEA92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Перенос услуги из жилищной в коммунальную</a:t>
          </a:r>
          <a:endParaRPr lang="ru-RU" sz="1600" dirty="0">
            <a:solidFill>
              <a:schemeClr val="bg1"/>
            </a:solidFill>
          </a:endParaRPr>
        </a:p>
      </dgm:t>
    </dgm:pt>
    <dgm:pt modelId="{4EC805EC-4190-DC4F-8446-FA6A1E1EA4D8}" type="sibTrans" cxnId="{138F798B-5B74-B741-ADAB-4F0EAD46E0F3}">
      <dgm:prSet/>
      <dgm:spPr/>
      <dgm:t>
        <a:bodyPr/>
        <a:lstStyle/>
        <a:p>
          <a:endParaRPr lang="ru-RU" sz="1600"/>
        </a:p>
      </dgm:t>
    </dgm:pt>
    <dgm:pt modelId="{2C2850E5-44AD-7340-A30C-D086DB7A5CD2}" type="parTrans" cxnId="{138F798B-5B74-B741-ADAB-4F0EAD46E0F3}">
      <dgm:prSet/>
      <dgm:spPr/>
      <dgm:t>
        <a:bodyPr/>
        <a:lstStyle/>
        <a:p>
          <a:endParaRPr lang="ru-RU" sz="1600"/>
        </a:p>
      </dgm:t>
    </dgm:pt>
    <dgm:pt modelId="{7DF804A4-A33C-7947-8E3E-9CA547631EBB}">
      <dgm:prSet custT="1"/>
      <dgm:spPr/>
      <dgm:t>
        <a:bodyPr/>
        <a:lstStyle/>
        <a:p>
          <a:r>
            <a:rPr lang="ru-RU" sz="1600" dirty="0" smtClean="0"/>
            <a:t>Большое количество новых договоров</a:t>
          </a:r>
          <a:endParaRPr lang="ru-RU" sz="1600" dirty="0"/>
        </a:p>
      </dgm:t>
    </dgm:pt>
    <dgm:pt modelId="{2DF66C6B-4DA7-904E-9D97-5206F3212302}" type="parTrans" cxnId="{6B281DC4-904E-A94C-A7EA-F23DD106C017}">
      <dgm:prSet/>
      <dgm:spPr/>
      <dgm:t>
        <a:bodyPr/>
        <a:lstStyle/>
        <a:p>
          <a:endParaRPr lang="ru-RU"/>
        </a:p>
      </dgm:t>
    </dgm:pt>
    <dgm:pt modelId="{DD5FDB55-968A-AC4A-98BD-674BA81F1F7C}" type="sibTrans" cxnId="{6B281DC4-904E-A94C-A7EA-F23DD106C017}">
      <dgm:prSet/>
      <dgm:spPr/>
      <dgm:t>
        <a:bodyPr/>
        <a:lstStyle/>
        <a:p>
          <a:endParaRPr lang="ru-RU"/>
        </a:p>
      </dgm:t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6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6"/>
      <dgm:spPr/>
    </dgm:pt>
    <dgm:pt modelId="{54524368-6F34-7E49-B24B-C146E2323C86}" type="pres">
      <dgm:prSet presAssocID="{44E27BB6-4C88-EE44-B972-CB5168BB82C8}" presName="dstNode" presStyleLbl="node1" presStyleIdx="0" presStyleCnt="6"/>
      <dgm:spPr/>
    </dgm:pt>
    <dgm:pt modelId="{BFA2106A-8B03-3E43-8500-CA8C50FDB3FE}" type="pres">
      <dgm:prSet presAssocID="{7DF804A4-A33C-7947-8E3E-9CA547631EB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E0865-6326-414C-AE11-FEC217C7D5E1}" type="pres">
      <dgm:prSet presAssocID="{7DF804A4-A33C-7947-8E3E-9CA547631EBB}" presName="accent_1" presStyleCnt="0"/>
      <dgm:spPr/>
    </dgm:pt>
    <dgm:pt modelId="{DC90CDB3-B92A-C64E-9002-25B2AE769995}" type="pres">
      <dgm:prSet presAssocID="{7DF804A4-A33C-7947-8E3E-9CA547631EBB}" presName="accentRepeatNode" presStyleLbl="solidFgAcc1" presStyleIdx="0" presStyleCnt="6"/>
      <dgm:spPr/>
    </dgm:pt>
    <dgm:pt modelId="{C0FC3924-4A50-D646-9491-F68BED38F5C9}" type="pres">
      <dgm:prSet presAssocID="{AAE4088A-0DDD-9D4B-84FA-F773DC9FA6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2A13A-7C22-5348-9439-41334253A541}" type="pres">
      <dgm:prSet presAssocID="{AAE4088A-0DDD-9D4B-84FA-F773DC9FA626}" presName="accent_2" presStyleCnt="0"/>
      <dgm:spPr/>
    </dgm:pt>
    <dgm:pt modelId="{C0B09EDD-4F2F-C747-9010-0636C987B1B7}" type="pres">
      <dgm:prSet presAssocID="{AAE4088A-0DDD-9D4B-84FA-F773DC9FA626}" presName="accentRepeatNode" presStyleLbl="solidFgAcc1" presStyleIdx="1" presStyleCnt="6"/>
      <dgm:spPr/>
    </dgm:pt>
    <dgm:pt modelId="{BC80759B-CB15-DB49-A6CD-734C0C2A4FCD}" type="pres">
      <dgm:prSet presAssocID="{670AC140-AD19-914E-9779-F11A7EED1BF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3769-78ED-EA4F-8BBC-34FC0E169205}" type="pres">
      <dgm:prSet presAssocID="{670AC140-AD19-914E-9779-F11A7EED1BFE}" presName="accent_3" presStyleCnt="0"/>
      <dgm:spPr/>
    </dgm:pt>
    <dgm:pt modelId="{9C039ED0-5EAC-F94B-9803-796D3CD2541F}" type="pres">
      <dgm:prSet presAssocID="{670AC140-AD19-914E-9779-F11A7EED1BFE}" presName="accentRepeatNode" presStyleLbl="solidFgAcc1" presStyleIdx="2" presStyleCnt="6"/>
      <dgm:spPr/>
    </dgm:pt>
    <dgm:pt modelId="{A42E66BF-8BC4-7F44-85CB-082F232A9BD1}" type="pres">
      <dgm:prSet presAssocID="{5159D0E8-6601-C048-B59E-70E207B031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6"/>
      <dgm:spPr/>
    </dgm:pt>
    <dgm:pt modelId="{B3C8F624-8B9B-9F47-9FF6-5CF4E20C33F2}" type="pres">
      <dgm:prSet presAssocID="{64C189F0-BE26-C04A-9951-3A7FBB20B0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6"/>
      <dgm:spPr/>
    </dgm:pt>
    <dgm:pt modelId="{6B082D34-A557-D249-B873-B917F44BC5B6}" type="pres">
      <dgm:prSet presAssocID="{8CAD7EAC-64D0-AA45-91D0-47F7584AEA92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2444-7CCA-0D46-A916-4412EE2E1E85}" type="pres">
      <dgm:prSet presAssocID="{8CAD7EAC-64D0-AA45-91D0-47F7584AEA92}" presName="accent_6" presStyleCnt="0"/>
      <dgm:spPr/>
    </dgm:pt>
    <dgm:pt modelId="{F2FA3507-4E8C-964A-B9C9-CBB78D144E18}" type="pres">
      <dgm:prSet presAssocID="{8CAD7EAC-64D0-AA45-91D0-47F7584AEA92}" presName="accentRepeatNode" presStyleLbl="solidFgAcc1" presStyleIdx="5" presStyleCnt="6"/>
      <dgm:spPr/>
    </dgm:pt>
  </dgm:ptLst>
  <dgm:cxnLst>
    <dgm:cxn modelId="{6B281DC4-904E-A94C-A7EA-F23DD106C017}" srcId="{44E27BB6-4C88-EE44-B972-CB5168BB82C8}" destId="{7DF804A4-A33C-7947-8E3E-9CA547631EBB}" srcOrd="0" destOrd="0" parTransId="{2DF66C6B-4DA7-904E-9D97-5206F3212302}" sibTransId="{DD5FDB55-968A-AC4A-98BD-674BA81F1F7C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86F7A529-5B60-B54A-AF69-8FAC852DA761}" type="presOf" srcId="{64C189F0-BE26-C04A-9951-3A7FBB20B05E}" destId="{B3C8F624-8B9B-9F47-9FF6-5CF4E20C33F2}" srcOrd="0" destOrd="0" presId="urn:microsoft.com/office/officeart/2008/layout/VerticalCurvedList"/>
    <dgm:cxn modelId="{138F798B-5B74-B741-ADAB-4F0EAD46E0F3}" srcId="{44E27BB6-4C88-EE44-B972-CB5168BB82C8}" destId="{8CAD7EAC-64D0-AA45-91D0-47F7584AEA92}" srcOrd="5" destOrd="0" parTransId="{2C2850E5-44AD-7340-A30C-D086DB7A5CD2}" sibTransId="{4EC805EC-4190-DC4F-8446-FA6A1E1EA4D8}"/>
    <dgm:cxn modelId="{DAC8DD1B-BD43-A14C-8CE3-1CA11D29B58B}" type="presOf" srcId="{44E27BB6-4C88-EE44-B972-CB5168BB82C8}" destId="{6167EA3E-CE37-0147-A028-3D532C79CFAE}" srcOrd="0" destOrd="0" presId="urn:microsoft.com/office/officeart/2008/layout/VerticalCurvedList"/>
    <dgm:cxn modelId="{B18715D1-666F-454D-8117-67C6686BDBDA}" type="presOf" srcId="{5159D0E8-6601-C048-B59E-70E207B03187}" destId="{A42E66BF-8BC4-7F44-85CB-082F232A9BD1}" srcOrd="0" destOrd="0" presId="urn:microsoft.com/office/officeart/2008/layout/VerticalCurvedList"/>
    <dgm:cxn modelId="{4057C419-760D-C94E-9234-701468FE83DF}" srcId="{44E27BB6-4C88-EE44-B972-CB5168BB82C8}" destId="{AAE4088A-0DDD-9D4B-84FA-F773DC9FA626}" srcOrd="1" destOrd="0" parTransId="{3C610671-8358-CD45-BB0D-C9D7FC37ED8D}" sibTransId="{7BDCC2D2-8354-D244-9D2C-F5436214CA4B}"/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B7CD5FDF-004D-9D41-869D-532B16A4EF1A}" type="presOf" srcId="{7DF804A4-A33C-7947-8E3E-9CA547631EBB}" destId="{BFA2106A-8B03-3E43-8500-CA8C50FDB3FE}" srcOrd="0" destOrd="0" presId="urn:microsoft.com/office/officeart/2008/layout/VerticalCurvedList"/>
    <dgm:cxn modelId="{6A4A7BE6-6904-DE49-A656-CDB5F8BD55C7}" type="presOf" srcId="{DD5FDB55-968A-AC4A-98BD-674BA81F1F7C}" destId="{30705D13-6A2E-B34E-A311-5B47918BA704}" srcOrd="0" destOrd="0" presId="urn:microsoft.com/office/officeart/2008/layout/VerticalCurvedList"/>
    <dgm:cxn modelId="{1F25A829-08D2-4546-AD18-60A22ADB01C6}" type="presOf" srcId="{8CAD7EAC-64D0-AA45-91D0-47F7584AEA92}" destId="{6B082D34-A557-D249-B873-B917F44BC5B6}" srcOrd="0" destOrd="0" presId="urn:microsoft.com/office/officeart/2008/layout/VerticalCurvedList"/>
    <dgm:cxn modelId="{F221D16C-AC7A-F141-B585-86BAE1A15644}" type="presOf" srcId="{AAE4088A-0DDD-9D4B-84FA-F773DC9FA626}" destId="{C0FC3924-4A50-D646-9491-F68BED38F5C9}" srcOrd="0" destOrd="0" presId="urn:microsoft.com/office/officeart/2008/layout/VerticalCurvedList"/>
    <dgm:cxn modelId="{18AF47E7-B910-064B-AD95-A053ADFB2977}" type="presOf" srcId="{670AC140-AD19-914E-9779-F11A7EED1BFE}" destId="{BC80759B-CB15-DB49-A6CD-734C0C2A4FCD}" srcOrd="0" destOrd="0" presId="urn:microsoft.com/office/officeart/2008/layout/VerticalCurvedList"/>
    <dgm:cxn modelId="{81DB4EE1-ED11-3D4D-9B38-9C2FEB23B21C}" srcId="{44E27BB6-4C88-EE44-B972-CB5168BB82C8}" destId="{670AC140-AD19-914E-9779-F11A7EED1BFE}" srcOrd="2" destOrd="0" parTransId="{89B09284-D4A3-6146-B11F-43EB8E224FD0}" sibTransId="{27DDB652-C2DB-8749-8BFE-8AF22AAFAFDC}"/>
    <dgm:cxn modelId="{86B71E81-B0C1-DA47-882A-369344DDF79C}" type="presParOf" srcId="{6167EA3E-CE37-0147-A028-3D532C79CFAE}" destId="{8FCECE27-9C46-5648-B87A-23EF1D0A6275}" srcOrd="0" destOrd="0" presId="urn:microsoft.com/office/officeart/2008/layout/VerticalCurvedList"/>
    <dgm:cxn modelId="{C0A13E53-F49D-544A-B351-EE00D60F2D4E}" type="presParOf" srcId="{8FCECE27-9C46-5648-B87A-23EF1D0A6275}" destId="{53CF28DF-9AE0-D24B-ABB3-FE8B001CD7FB}" srcOrd="0" destOrd="0" presId="urn:microsoft.com/office/officeart/2008/layout/VerticalCurvedList"/>
    <dgm:cxn modelId="{ECB5CDCC-E305-494A-9870-861615CDF42B}" type="presParOf" srcId="{53CF28DF-9AE0-D24B-ABB3-FE8B001CD7FB}" destId="{35F3C0D4-20E4-084C-8B0D-2E8AE2A19376}" srcOrd="0" destOrd="0" presId="urn:microsoft.com/office/officeart/2008/layout/VerticalCurvedList"/>
    <dgm:cxn modelId="{FF63C220-9CC5-BF4C-AD4C-155F3EC74E08}" type="presParOf" srcId="{53CF28DF-9AE0-D24B-ABB3-FE8B001CD7FB}" destId="{30705D13-6A2E-B34E-A311-5B47918BA704}" srcOrd="1" destOrd="0" presId="urn:microsoft.com/office/officeart/2008/layout/VerticalCurvedList"/>
    <dgm:cxn modelId="{F2D3FD08-8CB9-F14E-8997-FA2B3AA96C7A}" type="presParOf" srcId="{53CF28DF-9AE0-D24B-ABB3-FE8B001CD7FB}" destId="{1C977365-688B-8D42-8EA4-0C063567D382}" srcOrd="2" destOrd="0" presId="urn:microsoft.com/office/officeart/2008/layout/VerticalCurvedList"/>
    <dgm:cxn modelId="{7295E8E6-F824-B241-AEB9-6E1DEC736AA4}" type="presParOf" srcId="{53CF28DF-9AE0-D24B-ABB3-FE8B001CD7FB}" destId="{54524368-6F34-7E49-B24B-C146E2323C86}" srcOrd="3" destOrd="0" presId="urn:microsoft.com/office/officeart/2008/layout/VerticalCurvedList"/>
    <dgm:cxn modelId="{C217760A-BEB4-4D4F-BF6C-F78FE550FEB1}" type="presParOf" srcId="{8FCECE27-9C46-5648-B87A-23EF1D0A6275}" destId="{BFA2106A-8B03-3E43-8500-CA8C50FDB3FE}" srcOrd="1" destOrd="0" presId="urn:microsoft.com/office/officeart/2008/layout/VerticalCurvedList"/>
    <dgm:cxn modelId="{9A79926C-A3F8-DA4D-8EB5-254E0C6C1D6B}" type="presParOf" srcId="{8FCECE27-9C46-5648-B87A-23EF1D0A6275}" destId="{B1DE0865-6326-414C-AE11-FEC217C7D5E1}" srcOrd="2" destOrd="0" presId="urn:microsoft.com/office/officeart/2008/layout/VerticalCurvedList"/>
    <dgm:cxn modelId="{9018101D-D37A-7E49-89C2-A1EE3B8FC13B}" type="presParOf" srcId="{B1DE0865-6326-414C-AE11-FEC217C7D5E1}" destId="{DC90CDB3-B92A-C64E-9002-25B2AE769995}" srcOrd="0" destOrd="0" presId="urn:microsoft.com/office/officeart/2008/layout/VerticalCurvedList"/>
    <dgm:cxn modelId="{C0280D40-EDB9-414A-BA2B-E65074EAB514}" type="presParOf" srcId="{8FCECE27-9C46-5648-B87A-23EF1D0A6275}" destId="{C0FC3924-4A50-D646-9491-F68BED38F5C9}" srcOrd="3" destOrd="0" presId="urn:microsoft.com/office/officeart/2008/layout/VerticalCurvedList"/>
    <dgm:cxn modelId="{76E19C0B-7FED-B54A-A487-1209D7833ED7}" type="presParOf" srcId="{8FCECE27-9C46-5648-B87A-23EF1D0A6275}" destId="{A072A13A-7C22-5348-9439-41334253A541}" srcOrd="4" destOrd="0" presId="urn:microsoft.com/office/officeart/2008/layout/VerticalCurvedList"/>
    <dgm:cxn modelId="{400A81AE-4CCF-424A-82AD-B2754A27F052}" type="presParOf" srcId="{A072A13A-7C22-5348-9439-41334253A541}" destId="{C0B09EDD-4F2F-C747-9010-0636C987B1B7}" srcOrd="0" destOrd="0" presId="urn:microsoft.com/office/officeart/2008/layout/VerticalCurvedList"/>
    <dgm:cxn modelId="{67B4BCC2-8D3E-E740-91A5-D310DA90F389}" type="presParOf" srcId="{8FCECE27-9C46-5648-B87A-23EF1D0A6275}" destId="{BC80759B-CB15-DB49-A6CD-734C0C2A4FCD}" srcOrd="5" destOrd="0" presId="urn:microsoft.com/office/officeart/2008/layout/VerticalCurvedList"/>
    <dgm:cxn modelId="{0A74FE34-6B10-C444-88C1-A4E7905F47A0}" type="presParOf" srcId="{8FCECE27-9C46-5648-B87A-23EF1D0A6275}" destId="{70F43769-78ED-EA4F-8BBC-34FC0E169205}" srcOrd="6" destOrd="0" presId="urn:microsoft.com/office/officeart/2008/layout/VerticalCurvedList"/>
    <dgm:cxn modelId="{1C25A16C-D259-4247-9C1C-A46DE97A75D1}" type="presParOf" srcId="{70F43769-78ED-EA4F-8BBC-34FC0E169205}" destId="{9C039ED0-5EAC-F94B-9803-796D3CD2541F}" srcOrd="0" destOrd="0" presId="urn:microsoft.com/office/officeart/2008/layout/VerticalCurvedList"/>
    <dgm:cxn modelId="{C6AB2A15-72D6-0E4F-8E34-A94BFD70220A}" type="presParOf" srcId="{8FCECE27-9C46-5648-B87A-23EF1D0A6275}" destId="{A42E66BF-8BC4-7F44-85CB-082F232A9BD1}" srcOrd="7" destOrd="0" presId="urn:microsoft.com/office/officeart/2008/layout/VerticalCurvedList"/>
    <dgm:cxn modelId="{8A148DFF-196A-8F43-A531-3A9C39DD223F}" type="presParOf" srcId="{8FCECE27-9C46-5648-B87A-23EF1D0A6275}" destId="{AA3FE431-2B23-8A4B-A0EC-81D9558AFA3F}" srcOrd="8" destOrd="0" presId="urn:microsoft.com/office/officeart/2008/layout/VerticalCurvedList"/>
    <dgm:cxn modelId="{A7F7F205-0828-C046-98C8-158E43671355}" type="presParOf" srcId="{AA3FE431-2B23-8A4B-A0EC-81D9558AFA3F}" destId="{722695A1-F69E-5446-85F4-736457EB1209}" srcOrd="0" destOrd="0" presId="urn:microsoft.com/office/officeart/2008/layout/VerticalCurvedList"/>
    <dgm:cxn modelId="{BEA1D441-1749-6D45-B09B-4AAF6F8DE5C3}" type="presParOf" srcId="{8FCECE27-9C46-5648-B87A-23EF1D0A6275}" destId="{B3C8F624-8B9B-9F47-9FF6-5CF4E20C33F2}" srcOrd="9" destOrd="0" presId="urn:microsoft.com/office/officeart/2008/layout/VerticalCurvedList"/>
    <dgm:cxn modelId="{EDFCDB13-91D1-1446-A247-58A9562E7B40}" type="presParOf" srcId="{8FCECE27-9C46-5648-B87A-23EF1D0A6275}" destId="{F74320B2-6991-174B-9AE3-5B9589583ECC}" srcOrd="10" destOrd="0" presId="urn:microsoft.com/office/officeart/2008/layout/VerticalCurvedList"/>
    <dgm:cxn modelId="{0358C974-A6EE-B84E-A5CB-F492FEA1A72E}" type="presParOf" srcId="{F74320B2-6991-174B-9AE3-5B9589583ECC}" destId="{4E739886-8946-B34C-A154-82504CA6A271}" srcOrd="0" destOrd="0" presId="urn:microsoft.com/office/officeart/2008/layout/VerticalCurvedList"/>
    <dgm:cxn modelId="{C002CB87-93D5-CC44-9D9C-7889364FED73}" type="presParOf" srcId="{8FCECE27-9C46-5648-B87A-23EF1D0A6275}" destId="{6B082D34-A557-D249-B873-B917F44BC5B6}" srcOrd="11" destOrd="0" presId="urn:microsoft.com/office/officeart/2008/layout/VerticalCurvedList"/>
    <dgm:cxn modelId="{635C3225-FE37-BD4C-92C4-E8A53AC37330}" type="presParOf" srcId="{8FCECE27-9C46-5648-B87A-23EF1D0A6275}" destId="{598F2444-7CCA-0D46-A916-4412EE2E1E85}" srcOrd="12" destOrd="0" presId="urn:microsoft.com/office/officeart/2008/layout/VerticalCurvedList"/>
    <dgm:cxn modelId="{CF3807BD-5416-CB4C-AB4C-59438ACEDA7E}" type="presParOf" srcId="{598F2444-7CCA-0D46-A916-4412EE2E1E85}" destId="{F2FA3507-4E8C-964A-B9C9-CBB78D144E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4088A-0DDD-9D4B-84FA-F773DC9FA6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содержание площадок</a:t>
          </a:r>
        </a:p>
      </dgm:t>
    </dgm:pt>
    <dgm:pt modelId="{3C610671-8358-CD45-BB0D-C9D7FC37ED8D}" type="parTrans" cxnId="{4057C419-760D-C94E-9234-701468FE83DF}">
      <dgm:prSet/>
      <dgm:spPr/>
      <dgm:t>
        <a:bodyPr/>
        <a:lstStyle/>
        <a:p>
          <a:endParaRPr lang="ru-RU" sz="1600"/>
        </a:p>
      </dgm:t>
    </dgm:pt>
    <dgm:pt modelId="{7BDCC2D2-8354-D244-9D2C-F5436214CA4B}" type="sibTrans" cxnId="{4057C419-760D-C94E-9234-701468FE83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обустройство новых площадок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A567E9BE-F91A-2D43-996B-EB1A7F1869B9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приобретение контейнеров</a:t>
          </a:r>
          <a:endParaRPr lang="ru-RU" sz="1600" dirty="0">
            <a:solidFill>
              <a:schemeClr val="bg1"/>
            </a:solidFill>
          </a:endParaRPr>
        </a:p>
      </dgm:t>
    </dgm:pt>
    <dgm:pt modelId="{EE86FCE1-D9B1-CB46-A3C3-7356DC5A2F7C}" type="parTrans" cxnId="{0303E002-A2A2-A24D-9A7B-A64415933557}">
      <dgm:prSet/>
      <dgm:spPr/>
      <dgm:t>
        <a:bodyPr/>
        <a:lstStyle/>
        <a:p>
          <a:endParaRPr lang="ru-RU" sz="1600"/>
        </a:p>
      </dgm:t>
    </dgm:pt>
    <dgm:pt modelId="{A212FA96-F81C-7D4D-BDC5-D19C53303BD6}" type="sibTrans" cxnId="{0303E002-A2A2-A24D-9A7B-A64415933557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Сбор опасных отходов (батарейки, ртутные лампы)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Организация сбора крупногабаритных отходов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8CAD7EAC-64D0-AA45-91D0-47F7584AEA92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Организация раздельного сбора отходов</a:t>
          </a:r>
          <a:endParaRPr lang="ru-RU" sz="1600" dirty="0">
            <a:solidFill>
              <a:schemeClr val="bg1"/>
            </a:solidFill>
          </a:endParaRPr>
        </a:p>
      </dgm:t>
    </dgm:pt>
    <dgm:pt modelId="{2C2850E5-44AD-7340-A30C-D086DB7A5CD2}" type="parTrans" cxnId="{138F798B-5B74-B741-ADAB-4F0EAD46E0F3}">
      <dgm:prSet/>
      <dgm:spPr/>
      <dgm:t>
        <a:bodyPr/>
        <a:lstStyle/>
        <a:p>
          <a:endParaRPr lang="ru-RU" sz="1600"/>
        </a:p>
      </dgm:t>
    </dgm:pt>
    <dgm:pt modelId="{4EC805EC-4190-DC4F-8446-FA6A1E1EA4D8}" type="sibTrans" cxnId="{138F798B-5B74-B741-ADAB-4F0EAD46E0F3}">
      <dgm:prSet/>
      <dgm:spPr/>
      <dgm:t>
        <a:bodyPr/>
        <a:lstStyle/>
        <a:p>
          <a:endParaRPr lang="ru-RU" sz="1600"/>
        </a:p>
      </dgm:t>
    </dgm:pt>
    <dgm:pt modelId="{0B273539-60C3-7445-B25D-D9947B226561}">
      <dgm:prSet custT="1"/>
      <dgm:spPr/>
      <dgm:t>
        <a:bodyPr/>
        <a:lstStyle/>
        <a:p>
          <a:r>
            <a:rPr lang="ru-RU" sz="1600" dirty="0" smtClean="0"/>
            <a:t>Сортировка и извлечение (воровство) отходов</a:t>
          </a:r>
          <a:endParaRPr lang="ru-RU" sz="1600" dirty="0"/>
        </a:p>
      </dgm:t>
    </dgm:pt>
    <dgm:pt modelId="{87BCD14E-F6FE-2744-9F11-853D72538EB3}" type="parTrans" cxnId="{13C315FF-4DA1-7145-8D22-BDC1173A7851}">
      <dgm:prSet/>
      <dgm:spPr/>
      <dgm:t>
        <a:bodyPr/>
        <a:lstStyle/>
        <a:p>
          <a:endParaRPr lang="ru-RU"/>
        </a:p>
      </dgm:t>
    </dgm:pt>
    <dgm:pt modelId="{903A2095-9E2F-7049-A712-E72F1608CA7A}" type="sibTrans" cxnId="{13C315FF-4DA1-7145-8D22-BDC1173A7851}">
      <dgm:prSet/>
      <dgm:spPr/>
      <dgm:t>
        <a:bodyPr/>
        <a:lstStyle/>
        <a:p>
          <a:endParaRPr lang="ru-RU"/>
        </a:p>
      </dgm:t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7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7"/>
      <dgm:spPr/>
    </dgm:pt>
    <dgm:pt modelId="{54524368-6F34-7E49-B24B-C146E2323C86}" type="pres">
      <dgm:prSet presAssocID="{44E27BB6-4C88-EE44-B972-CB5168BB82C8}" presName="dstNode" presStyleLbl="node1" presStyleIdx="0" presStyleCnt="7"/>
      <dgm:spPr/>
    </dgm:pt>
    <dgm:pt modelId="{9B5D9FD5-A245-D747-9CCD-CE1749FD4C66}" type="pres">
      <dgm:prSet presAssocID="{AAE4088A-0DDD-9D4B-84FA-F773DC9FA62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715FA-A04C-A64E-8014-81F33AB38CCA}" type="pres">
      <dgm:prSet presAssocID="{AAE4088A-0DDD-9D4B-84FA-F773DC9FA626}" presName="accent_1" presStyleCnt="0"/>
      <dgm:spPr/>
    </dgm:pt>
    <dgm:pt modelId="{C0B09EDD-4F2F-C747-9010-0636C987B1B7}" type="pres">
      <dgm:prSet presAssocID="{AAE4088A-0DDD-9D4B-84FA-F773DC9FA626}" presName="accentRepeatNode" presStyleLbl="solidFgAcc1" presStyleIdx="0" presStyleCnt="7"/>
      <dgm:spPr/>
    </dgm:pt>
    <dgm:pt modelId="{455651EA-3662-DB44-A423-82E331DBDCA2}" type="pres">
      <dgm:prSet presAssocID="{670AC140-AD19-914E-9779-F11A7EED1BF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2EA04-CEAF-3A47-BDD3-03EC510844E9}" type="pres">
      <dgm:prSet presAssocID="{670AC140-AD19-914E-9779-F11A7EED1BFE}" presName="accent_2" presStyleCnt="0"/>
      <dgm:spPr/>
    </dgm:pt>
    <dgm:pt modelId="{9C039ED0-5EAC-F94B-9803-796D3CD2541F}" type="pres">
      <dgm:prSet presAssocID="{670AC140-AD19-914E-9779-F11A7EED1BFE}" presName="accentRepeatNode" presStyleLbl="solidFgAcc1" presStyleIdx="1" presStyleCnt="7"/>
      <dgm:spPr/>
    </dgm:pt>
    <dgm:pt modelId="{9FDF7EEC-D3B0-5648-BF20-8D34C7D5B713}" type="pres">
      <dgm:prSet presAssocID="{A567E9BE-F91A-2D43-996B-EB1A7F1869B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F9CCE-F7C5-AE46-8854-5BC6707CD076}" type="pres">
      <dgm:prSet presAssocID="{A567E9BE-F91A-2D43-996B-EB1A7F1869B9}" presName="accent_3" presStyleCnt="0"/>
      <dgm:spPr/>
    </dgm:pt>
    <dgm:pt modelId="{C44AD4FB-535C-9D43-ADA9-0E52970A6314}" type="pres">
      <dgm:prSet presAssocID="{A567E9BE-F91A-2D43-996B-EB1A7F1869B9}" presName="accentRepeatNode" presStyleLbl="solidFgAcc1" presStyleIdx="2" presStyleCnt="7"/>
      <dgm:spPr/>
    </dgm:pt>
    <dgm:pt modelId="{A42E66BF-8BC4-7F44-85CB-082F232A9BD1}" type="pres">
      <dgm:prSet presAssocID="{5159D0E8-6601-C048-B59E-70E207B03187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7"/>
      <dgm:spPr/>
    </dgm:pt>
    <dgm:pt modelId="{B3C8F624-8B9B-9F47-9FF6-5CF4E20C33F2}" type="pres">
      <dgm:prSet presAssocID="{64C189F0-BE26-C04A-9951-3A7FBB20B05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7"/>
      <dgm:spPr/>
    </dgm:pt>
    <dgm:pt modelId="{6B082D34-A557-D249-B873-B917F44BC5B6}" type="pres">
      <dgm:prSet presAssocID="{8CAD7EAC-64D0-AA45-91D0-47F7584AEA9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F2444-7CCA-0D46-A916-4412EE2E1E85}" type="pres">
      <dgm:prSet presAssocID="{8CAD7EAC-64D0-AA45-91D0-47F7584AEA92}" presName="accent_6" presStyleCnt="0"/>
      <dgm:spPr/>
    </dgm:pt>
    <dgm:pt modelId="{F2FA3507-4E8C-964A-B9C9-CBB78D144E18}" type="pres">
      <dgm:prSet presAssocID="{8CAD7EAC-64D0-AA45-91D0-47F7584AEA92}" presName="accentRepeatNode" presStyleLbl="solidFgAcc1" presStyleIdx="5" presStyleCnt="7"/>
      <dgm:spPr/>
    </dgm:pt>
    <dgm:pt modelId="{A9CD7AB4-944D-E64A-AF29-D76D32AABB5F}" type="pres">
      <dgm:prSet presAssocID="{0B273539-60C3-7445-B25D-D9947B226561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FF468-5155-6E49-982D-24B93EDEB600}" type="pres">
      <dgm:prSet presAssocID="{0B273539-60C3-7445-B25D-D9947B226561}" presName="accent_7" presStyleCnt="0"/>
      <dgm:spPr/>
    </dgm:pt>
    <dgm:pt modelId="{B9E9CA0A-CDF2-7A43-82C2-E4416E8C2399}" type="pres">
      <dgm:prSet presAssocID="{0B273539-60C3-7445-B25D-D9947B226561}" presName="accentRepeatNode" presStyleLbl="solidFgAcc1" presStyleIdx="6" presStyleCnt="7"/>
      <dgm:spPr/>
    </dgm:pt>
  </dgm:ptLst>
  <dgm:cxnLst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A7329EC5-4550-D24B-B217-C06E9333455C}" type="presOf" srcId="{5159D0E8-6601-C048-B59E-70E207B03187}" destId="{A42E66BF-8BC4-7F44-85CB-082F232A9BD1}" srcOrd="0" destOrd="0" presId="urn:microsoft.com/office/officeart/2008/layout/VerticalCurvedList"/>
    <dgm:cxn modelId="{4057C419-760D-C94E-9234-701468FE83DF}" srcId="{44E27BB6-4C88-EE44-B972-CB5168BB82C8}" destId="{AAE4088A-0DDD-9D4B-84FA-F773DC9FA626}" srcOrd="0" destOrd="0" parTransId="{3C610671-8358-CD45-BB0D-C9D7FC37ED8D}" sibTransId="{7BDCC2D2-8354-D244-9D2C-F5436214CA4B}"/>
    <dgm:cxn modelId="{81DB4EE1-ED11-3D4D-9B38-9C2FEB23B21C}" srcId="{44E27BB6-4C88-EE44-B972-CB5168BB82C8}" destId="{670AC140-AD19-914E-9779-F11A7EED1BFE}" srcOrd="1" destOrd="0" parTransId="{89B09284-D4A3-6146-B11F-43EB8E224FD0}" sibTransId="{27DDB652-C2DB-8749-8BFE-8AF22AAFAFDC}"/>
    <dgm:cxn modelId="{CD914768-0CE1-0E4B-B6BC-B290230F0998}" type="presOf" srcId="{8CAD7EAC-64D0-AA45-91D0-47F7584AEA92}" destId="{6B082D34-A557-D249-B873-B917F44BC5B6}" srcOrd="0" destOrd="0" presId="urn:microsoft.com/office/officeart/2008/layout/VerticalCurvedList"/>
    <dgm:cxn modelId="{13C315FF-4DA1-7145-8D22-BDC1173A7851}" srcId="{44E27BB6-4C88-EE44-B972-CB5168BB82C8}" destId="{0B273539-60C3-7445-B25D-D9947B226561}" srcOrd="6" destOrd="0" parTransId="{87BCD14E-F6FE-2744-9F11-853D72538EB3}" sibTransId="{903A2095-9E2F-7049-A712-E72F1608CA7A}"/>
    <dgm:cxn modelId="{5DCCEB9C-0E17-0041-8E35-063F31D828A1}" type="presOf" srcId="{670AC140-AD19-914E-9779-F11A7EED1BFE}" destId="{455651EA-3662-DB44-A423-82E331DBDCA2}" srcOrd="0" destOrd="0" presId="urn:microsoft.com/office/officeart/2008/layout/VerticalCurvedList"/>
    <dgm:cxn modelId="{6B4F5B60-8780-BF47-A1F0-CBD3B482E19D}" type="presOf" srcId="{44E27BB6-4C88-EE44-B972-CB5168BB82C8}" destId="{6167EA3E-CE37-0147-A028-3D532C79CFAE}" srcOrd="0" destOrd="0" presId="urn:microsoft.com/office/officeart/2008/layout/VerticalCurvedList"/>
    <dgm:cxn modelId="{B1882687-B944-EA40-959A-64CB526E909C}" type="presOf" srcId="{7BDCC2D2-8354-D244-9D2C-F5436214CA4B}" destId="{30705D13-6A2E-B34E-A311-5B47918BA704}" srcOrd="0" destOrd="0" presId="urn:microsoft.com/office/officeart/2008/layout/VerticalCurvedList"/>
    <dgm:cxn modelId="{0303E002-A2A2-A24D-9A7B-A64415933557}" srcId="{44E27BB6-4C88-EE44-B972-CB5168BB82C8}" destId="{A567E9BE-F91A-2D43-996B-EB1A7F1869B9}" srcOrd="2" destOrd="0" parTransId="{EE86FCE1-D9B1-CB46-A3C3-7356DC5A2F7C}" sibTransId="{A212FA96-F81C-7D4D-BDC5-D19C53303BD6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D33AF796-A27F-AF47-BC0B-7E2789A3CFF6}" type="presOf" srcId="{AAE4088A-0DDD-9D4B-84FA-F773DC9FA626}" destId="{9B5D9FD5-A245-D747-9CCD-CE1749FD4C66}" srcOrd="0" destOrd="0" presId="urn:microsoft.com/office/officeart/2008/layout/VerticalCurvedList"/>
    <dgm:cxn modelId="{547E8AD5-349E-CA47-A169-3B31F90D3202}" type="presOf" srcId="{0B273539-60C3-7445-B25D-D9947B226561}" destId="{A9CD7AB4-944D-E64A-AF29-D76D32AABB5F}" srcOrd="0" destOrd="0" presId="urn:microsoft.com/office/officeart/2008/layout/VerticalCurvedList"/>
    <dgm:cxn modelId="{92455E72-A0EF-214B-BF2E-D0939FE3CBB7}" type="presOf" srcId="{64C189F0-BE26-C04A-9951-3A7FBB20B05E}" destId="{B3C8F624-8B9B-9F47-9FF6-5CF4E20C33F2}" srcOrd="0" destOrd="0" presId="urn:microsoft.com/office/officeart/2008/layout/VerticalCurvedList"/>
    <dgm:cxn modelId="{138F798B-5B74-B741-ADAB-4F0EAD46E0F3}" srcId="{44E27BB6-4C88-EE44-B972-CB5168BB82C8}" destId="{8CAD7EAC-64D0-AA45-91D0-47F7584AEA92}" srcOrd="5" destOrd="0" parTransId="{2C2850E5-44AD-7340-A30C-D086DB7A5CD2}" sibTransId="{4EC805EC-4190-DC4F-8446-FA6A1E1EA4D8}"/>
    <dgm:cxn modelId="{9B1E6116-85F8-DD44-92A2-4C5EA1402582}" type="presOf" srcId="{A567E9BE-F91A-2D43-996B-EB1A7F1869B9}" destId="{9FDF7EEC-D3B0-5648-BF20-8D34C7D5B713}" srcOrd="0" destOrd="0" presId="urn:microsoft.com/office/officeart/2008/layout/VerticalCurvedList"/>
    <dgm:cxn modelId="{C92F68A2-2407-6646-9059-DAE07712307F}" type="presParOf" srcId="{6167EA3E-CE37-0147-A028-3D532C79CFAE}" destId="{8FCECE27-9C46-5648-B87A-23EF1D0A6275}" srcOrd="0" destOrd="0" presId="urn:microsoft.com/office/officeart/2008/layout/VerticalCurvedList"/>
    <dgm:cxn modelId="{A2FD08FF-659D-DB47-83FC-BC674D64CBF0}" type="presParOf" srcId="{8FCECE27-9C46-5648-B87A-23EF1D0A6275}" destId="{53CF28DF-9AE0-D24B-ABB3-FE8B001CD7FB}" srcOrd="0" destOrd="0" presId="urn:microsoft.com/office/officeart/2008/layout/VerticalCurvedList"/>
    <dgm:cxn modelId="{192E2979-38E0-EE42-B39C-DFEDB73D8FCA}" type="presParOf" srcId="{53CF28DF-9AE0-D24B-ABB3-FE8B001CD7FB}" destId="{35F3C0D4-20E4-084C-8B0D-2E8AE2A19376}" srcOrd="0" destOrd="0" presId="urn:microsoft.com/office/officeart/2008/layout/VerticalCurvedList"/>
    <dgm:cxn modelId="{48C00BA6-FA46-AA46-853A-D50367EE8B37}" type="presParOf" srcId="{53CF28DF-9AE0-D24B-ABB3-FE8B001CD7FB}" destId="{30705D13-6A2E-B34E-A311-5B47918BA704}" srcOrd="1" destOrd="0" presId="urn:microsoft.com/office/officeart/2008/layout/VerticalCurvedList"/>
    <dgm:cxn modelId="{176290D8-4967-944C-A69C-6FB406E77A8D}" type="presParOf" srcId="{53CF28DF-9AE0-D24B-ABB3-FE8B001CD7FB}" destId="{1C977365-688B-8D42-8EA4-0C063567D382}" srcOrd="2" destOrd="0" presId="urn:microsoft.com/office/officeart/2008/layout/VerticalCurvedList"/>
    <dgm:cxn modelId="{48332233-323A-2E4F-93C3-605BF8DBA990}" type="presParOf" srcId="{53CF28DF-9AE0-D24B-ABB3-FE8B001CD7FB}" destId="{54524368-6F34-7E49-B24B-C146E2323C86}" srcOrd="3" destOrd="0" presId="urn:microsoft.com/office/officeart/2008/layout/VerticalCurvedList"/>
    <dgm:cxn modelId="{0A072E5A-25F7-0749-B73B-A691F7C61E83}" type="presParOf" srcId="{8FCECE27-9C46-5648-B87A-23EF1D0A6275}" destId="{9B5D9FD5-A245-D747-9CCD-CE1749FD4C66}" srcOrd="1" destOrd="0" presId="urn:microsoft.com/office/officeart/2008/layout/VerticalCurvedList"/>
    <dgm:cxn modelId="{BC414520-73E8-6D4C-ABE6-1477679C6F30}" type="presParOf" srcId="{8FCECE27-9C46-5648-B87A-23EF1D0A6275}" destId="{A1E715FA-A04C-A64E-8014-81F33AB38CCA}" srcOrd="2" destOrd="0" presId="urn:microsoft.com/office/officeart/2008/layout/VerticalCurvedList"/>
    <dgm:cxn modelId="{87829FBA-2986-7241-9A9A-3AE61F0A2C90}" type="presParOf" srcId="{A1E715FA-A04C-A64E-8014-81F33AB38CCA}" destId="{C0B09EDD-4F2F-C747-9010-0636C987B1B7}" srcOrd="0" destOrd="0" presId="urn:microsoft.com/office/officeart/2008/layout/VerticalCurvedList"/>
    <dgm:cxn modelId="{0DC6C4A1-DF5C-7147-8D0E-954EE7EDA6CD}" type="presParOf" srcId="{8FCECE27-9C46-5648-B87A-23EF1D0A6275}" destId="{455651EA-3662-DB44-A423-82E331DBDCA2}" srcOrd="3" destOrd="0" presId="urn:microsoft.com/office/officeart/2008/layout/VerticalCurvedList"/>
    <dgm:cxn modelId="{104D21A3-EFB7-4C45-8A90-2CF23E85A15C}" type="presParOf" srcId="{8FCECE27-9C46-5648-B87A-23EF1D0A6275}" destId="{4142EA04-CEAF-3A47-BDD3-03EC510844E9}" srcOrd="4" destOrd="0" presId="urn:microsoft.com/office/officeart/2008/layout/VerticalCurvedList"/>
    <dgm:cxn modelId="{73FF1926-0A45-F44F-98A4-DFAC53CCFE75}" type="presParOf" srcId="{4142EA04-CEAF-3A47-BDD3-03EC510844E9}" destId="{9C039ED0-5EAC-F94B-9803-796D3CD2541F}" srcOrd="0" destOrd="0" presId="urn:microsoft.com/office/officeart/2008/layout/VerticalCurvedList"/>
    <dgm:cxn modelId="{0FCE2EDE-C577-4948-9B2A-D4D3C2906721}" type="presParOf" srcId="{8FCECE27-9C46-5648-B87A-23EF1D0A6275}" destId="{9FDF7EEC-D3B0-5648-BF20-8D34C7D5B713}" srcOrd="5" destOrd="0" presId="urn:microsoft.com/office/officeart/2008/layout/VerticalCurvedList"/>
    <dgm:cxn modelId="{7E75D0F0-9FF5-D845-8CED-4943A2FDBD2E}" type="presParOf" srcId="{8FCECE27-9C46-5648-B87A-23EF1D0A6275}" destId="{A93F9CCE-F7C5-AE46-8854-5BC6707CD076}" srcOrd="6" destOrd="0" presId="urn:microsoft.com/office/officeart/2008/layout/VerticalCurvedList"/>
    <dgm:cxn modelId="{9CA3DE11-647F-5D42-BDF8-981F1D2DE8ED}" type="presParOf" srcId="{A93F9CCE-F7C5-AE46-8854-5BC6707CD076}" destId="{C44AD4FB-535C-9D43-ADA9-0E52970A6314}" srcOrd="0" destOrd="0" presId="urn:microsoft.com/office/officeart/2008/layout/VerticalCurvedList"/>
    <dgm:cxn modelId="{11588F8F-9298-DE45-8B4E-C497A766AA99}" type="presParOf" srcId="{8FCECE27-9C46-5648-B87A-23EF1D0A6275}" destId="{A42E66BF-8BC4-7F44-85CB-082F232A9BD1}" srcOrd="7" destOrd="0" presId="urn:microsoft.com/office/officeart/2008/layout/VerticalCurvedList"/>
    <dgm:cxn modelId="{D92B7D6E-ADA2-AB45-936B-BBA41AADF0FD}" type="presParOf" srcId="{8FCECE27-9C46-5648-B87A-23EF1D0A6275}" destId="{AA3FE431-2B23-8A4B-A0EC-81D9558AFA3F}" srcOrd="8" destOrd="0" presId="urn:microsoft.com/office/officeart/2008/layout/VerticalCurvedList"/>
    <dgm:cxn modelId="{4C0457A4-EC34-E549-BD6A-5E8A664A7B97}" type="presParOf" srcId="{AA3FE431-2B23-8A4B-A0EC-81D9558AFA3F}" destId="{722695A1-F69E-5446-85F4-736457EB1209}" srcOrd="0" destOrd="0" presId="urn:microsoft.com/office/officeart/2008/layout/VerticalCurvedList"/>
    <dgm:cxn modelId="{D023BCB8-4149-A94C-A1D9-7FDD7E2605F0}" type="presParOf" srcId="{8FCECE27-9C46-5648-B87A-23EF1D0A6275}" destId="{B3C8F624-8B9B-9F47-9FF6-5CF4E20C33F2}" srcOrd="9" destOrd="0" presId="urn:microsoft.com/office/officeart/2008/layout/VerticalCurvedList"/>
    <dgm:cxn modelId="{0A6B6302-719A-0840-AC8C-8DF612D2E4B0}" type="presParOf" srcId="{8FCECE27-9C46-5648-B87A-23EF1D0A6275}" destId="{F74320B2-6991-174B-9AE3-5B9589583ECC}" srcOrd="10" destOrd="0" presId="urn:microsoft.com/office/officeart/2008/layout/VerticalCurvedList"/>
    <dgm:cxn modelId="{21A0D2E2-3850-7B49-89A2-985B5C004F39}" type="presParOf" srcId="{F74320B2-6991-174B-9AE3-5B9589583ECC}" destId="{4E739886-8946-B34C-A154-82504CA6A271}" srcOrd="0" destOrd="0" presId="urn:microsoft.com/office/officeart/2008/layout/VerticalCurvedList"/>
    <dgm:cxn modelId="{286B9F8E-2B2C-0D47-97A3-8D655423C6C9}" type="presParOf" srcId="{8FCECE27-9C46-5648-B87A-23EF1D0A6275}" destId="{6B082D34-A557-D249-B873-B917F44BC5B6}" srcOrd="11" destOrd="0" presId="urn:microsoft.com/office/officeart/2008/layout/VerticalCurvedList"/>
    <dgm:cxn modelId="{AEFCD7B8-5DB2-714F-A61C-D4978FF703AA}" type="presParOf" srcId="{8FCECE27-9C46-5648-B87A-23EF1D0A6275}" destId="{598F2444-7CCA-0D46-A916-4412EE2E1E85}" srcOrd="12" destOrd="0" presId="urn:microsoft.com/office/officeart/2008/layout/VerticalCurvedList"/>
    <dgm:cxn modelId="{4496400C-120B-E84C-9DD4-9AFF7527C09B}" type="presParOf" srcId="{598F2444-7CCA-0D46-A916-4412EE2E1E85}" destId="{F2FA3507-4E8C-964A-B9C9-CBB78D144E18}" srcOrd="0" destOrd="0" presId="urn:microsoft.com/office/officeart/2008/layout/VerticalCurvedList"/>
    <dgm:cxn modelId="{738D41F8-E3C7-E249-8A78-4D8554DBE442}" type="presParOf" srcId="{8FCECE27-9C46-5648-B87A-23EF1D0A6275}" destId="{A9CD7AB4-944D-E64A-AF29-D76D32AABB5F}" srcOrd="13" destOrd="0" presId="urn:microsoft.com/office/officeart/2008/layout/VerticalCurvedList"/>
    <dgm:cxn modelId="{781208CF-3FA7-9340-AFEC-B2840E06CE23}" type="presParOf" srcId="{8FCECE27-9C46-5648-B87A-23EF1D0A6275}" destId="{F99FF468-5155-6E49-982D-24B93EDEB600}" srcOrd="14" destOrd="0" presId="urn:microsoft.com/office/officeart/2008/layout/VerticalCurvedList"/>
    <dgm:cxn modelId="{F4288A83-A662-0149-976C-BF361F622389}" type="presParOf" srcId="{F99FF468-5155-6E49-982D-24B93EDEB600}" destId="{B9E9CA0A-CDF2-7A43-82C2-E4416E8C23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4088A-0DDD-9D4B-84FA-F773DC9FA6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Заинтересованность власти скрывать проблему</a:t>
          </a:r>
        </a:p>
      </dgm:t>
    </dgm:pt>
    <dgm:pt modelId="{3C610671-8358-CD45-BB0D-C9D7FC37ED8D}" type="parTrans" cxnId="{4057C419-760D-C94E-9234-701468FE83DF}">
      <dgm:prSet/>
      <dgm:spPr/>
      <dgm:t>
        <a:bodyPr/>
        <a:lstStyle/>
        <a:p>
          <a:endParaRPr lang="ru-RU" sz="1600"/>
        </a:p>
      </dgm:t>
    </dgm:pt>
    <dgm:pt modelId="{7BDCC2D2-8354-D244-9D2C-F5436214CA4B}" type="sibTrans" cxnId="{4057C419-760D-C94E-9234-701468FE83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Санкции </a:t>
          </a:r>
          <a:r>
            <a:rPr lang="mr-IN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–</a:t>
          </a:r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 собственнику земли (государству)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Расходы на рекультивацию свалок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Цена (тариф) на уборку свалки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7DF804A4-A33C-7947-8E3E-9CA547631EBB}">
      <dgm:prSet custT="1"/>
      <dgm:spPr/>
      <dgm:t>
        <a:bodyPr/>
        <a:lstStyle/>
        <a:p>
          <a:r>
            <a:rPr lang="ru-RU" sz="1600" dirty="0" smtClean="0"/>
            <a:t>Отсутствие перечня свалок и информации о них</a:t>
          </a:r>
          <a:endParaRPr lang="ru-RU" sz="1600" dirty="0"/>
        </a:p>
      </dgm:t>
    </dgm:pt>
    <dgm:pt modelId="{2DF66C6B-4DA7-904E-9D97-5206F3212302}" type="parTrans" cxnId="{6B281DC4-904E-A94C-A7EA-F23DD106C017}">
      <dgm:prSet/>
      <dgm:spPr/>
      <dgm:t>
        <a:bodyPr/>
        <a:lstStyle/>
        <a:p>
          <a:endParaRPr lang="ru-RU"/>
        </a:p>
      </dgm:t>
    </dgm:pt>
    <dgm:pt modelId="{DD5FDB55-968A-AC4A-98BD-674BA81F1F7C}" type="sibTrans" cxnId="{6B281DC4-904E-A94C-A7EA-F23DD106C017}">
      <dgm:prSet/>
      <dgm:spPr/>
      <dgm:t>
        <a:bodyPr/>
        <a:lstStyle/>
        <a:p>
          <a:endParaRPr lang="ru-RU"/>
        </a:p>
      </dgm:t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5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5"/>
      <dgm:spPr/>
    </dgm:pt>
    <dgm:pt modelId="{54524368-6F34-7E49-B24B-C146E2323C86}" type="pres">
      <dgm:prSet presAssocID="{44E27BB6-4C88-EE44-B972-CB5168BB82C8}" presName="dstNode" presStyleLbl="node1" presStyleIdx="0" presStyleCnt="5"/>
      <dgm:spPr/>
    </dgm:pt>
    <dgm:pt modelId="{BFA2106A-8B03-3E43-8500-CA8C50FDB3FE}" type="pres">
      <dgm:prSet presAssocID="{7DF804A4-A33C-7947-8E3E-9CA547631EB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0865-6326-414C-AE11-FEC217C7D5E1}" type="pres">
      <dgm:prSet presAssocID="{7DF804A4-A33C-7947-8E3E-9CA547631EBB}" presName="accent_1" presStyleCnt="0"/>
      <dgm:spPr/>
    </dgm:pt>
    <dgm:pt modelId="{DC90CDB3-B92A-C64E-9002-25B2AE769995}" type="pres">
      <dgm:prSet presAssocID="{7DF804A4-A33C-7947-8E3E-9CA547631EBB}" presName="accentRepeatNode" presStyleLbl="solidFgAcc1" presStyleIdx="0" presStyleCnt="5"/>
      <dgm:spPr/>
    </dgm:pt>
    <dgm:pt modelId="{C0FC3924-4A50-D646-9491-F68BED38F5C9}" type="pres">
      <dgm:prSet presAssocID="{AAE4088A-0DDD-9D4B-84FA-F773DC9FA62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2A13A-7C22-5348-9439-41334253A541}" type="pres">
      <dgm:prSet presAssocID="{AAE4088A-0DDD-9D4B-84FA-F773DC9FA626}" presName="accent_2" presStyleCnt="0"/>
      <dgm:spPr/>
    </dgm:pt>
    <dgm:pt modelId="{C0B09EDD-4F2F-C747-9010-0636C987B1B7}" type="pres">
      <dgm:prSet presAssocID="{AAE4088A-0DDD-9D4B-84FA-F773DC9FA626}" presName="accentRepeatNode" presStyleLbl="solidFgAcc1" presStyleIdx="1" presStyleCnt="5"/>
      <dgm:spPr/>
    </dgm:pt>
    <dgm:pt modelId="{BC80759B-CB15-DB49-A6CD-734C0C2A4FCD}" type="pres">
      <dgm:prSet presAssocID="{670AC140-AD19-914E-9779-F11A7EED1BF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3769-78ED-EA4F-8BBC-34FC0E169205}" type="pres">
      <dgm:prSet presAssocID="{670AC140-AD19-914E-9779-F11A7EED1BFE}" presName="accent_3" presStyleCnt="0"/>
      <dgm:spPr/>
    </dgm:pt>
    <dgm:pt modelId="{9C039ED0-5EAC-F94B-9803-796D3CD2541F}" type="pres">
      <dgm:prSet presAssocID="{670AC140-AD19-914E-9779-F11A7EED1BFE}" presName="accentRepeatNode" presStyleLbl="solidFgAcc1" presStyleIdx="2" presStyleCnt="5"/>
      <dgm:spPr/>
    </dgm:pt>
    <dgm:pt modelId="{A42E66BF-8BC4-7F44-85CB-082F232A9BD1}" type="pres">
      <dgm:prSet presAssocID="{5159D0E8-6601-C048-B59E-70E207B0318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5"/>
      <dgm:spPr/>
    </dgm:pt>
    <dgm:pt modelId="{B3C8F624-8B9B-9F47-9FF6-5CF4E20C33F2}" type="pres">
      <dgm:prSet presAssocID="{64C189F0-BE26-C04A-9951-3A7FBB20B05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5"/>
      <dgm:spPr/>
    </dgm:pt>
  </dgm:ptLst>
  <dgm:cxnLst>
    <dgm:cxn modelId="{BB0D31D1-FF81-A245-ACE2-B3175CC371C8}" type="presOf" srcId="{7DF804A4-A33C-7947-8E3E-9CA547631EBB}" destId="{BFA2106A-8B03-3E43-8500-CA8C50FDB3FE}" srcOrd="0" destOrd="0" presId="urn:microsoft.com/office/officeart/2008/layout/VerticalCurvedList"/>
    <dgm:cxn modelId="{6B281DC4-904E-A94C-A7EA-F23DD106C017}" srcId="{44E27BB6-4C88-EE44-B972-CB5168BB82C8}" destId="{7DF804A4-A33C-7947-8E3E-9CA547631EBB}" srcOrd="0" destOrd="0" parTransId="{2DF66C6B-4DA7-904E-9D97-5206F3212302}" sibTransId="{DD5FDB55-968A-AC4A-98BD-674BA81F1F7C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8B9E301C-4168-A841-9233-56EC58F38624}" type="presOf" srcId="{44E27BB6-4C88-EE44-B972-CB5168BB82C8}" destId="{6167EA3E-CE37-0147-A028-3D532C79CFAE}" srcOrd="0" destOrd="0" presId="urn:microsoft.com/office/officeart/2008/layout/VerticalCurvedList"/>
    <dgm:cxn modelId="{C7EDCCD0-F289-A64C-BE4F-F8D9C9420F6D}" type="presOf" srcId="{64C189F0-BE26-C04A-9951-3A7FBB20B05E}" destId="{B3C8F624-8B9B-9F47-9FF6-5CF4E20C33F2}" srcOrd="0" destOrd="0" presId="urn:microsoft.com/office/officeart/2008/layout/VerticalCurvedList"/>
    <dgm:cxn modelId="{8B00278D-830B-F747-BF5D-8422618DDD7F}" type="presOf" srcId="{DD5FDB55-968A-AC4A-98BD-674BA81F1F7C}" destId="{30705D13-6A2E-B34E-A311-5B47918BA704}" srcOrd="0" destOrd="0" presId="urn:microsoft.com/office/officeart/2008/layout/VerticalCurvedList"/>
    <dgm:cxn modelId="{4057C419-760D-C94E-9234-701468FE83DF}" srcId="{44E27BB6-4C88-EE44-B972-CB5168BB82C8}" destId="{AAE4088A-0DDD-9D4B-84FA-F773DC9FA626}" srcOrd="1" destOrd="0" parTransId="{3C610671-8358-CD45-BB0D-C9D7FC37ED8D}" sibTransId="{7BDCC2D2-8354-D244-9D2C-F5436214CA4B}"/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1EDD7864-028C-9C49-8F08-4F3F58C32204}" type="presOf" srcId="{5159D0E8-6601-C048-B59E-70E207B03187}" destId="{A42E66BF-8BC4-7F44-85CB-082F232A9BD1}" srcOrd="0" destOrd="0" presId="urn:microsoft.com/office/officeart/2008/layout/VerticalCurvedList"/>
    <dgm:cxn modelId="{741ECE89-92FE-9C47-A69B-0CCA1EB191F0}" type="presOf" srcId="{670AC140-AD19-914E-9779-F11A7EED1BFE}" destId="{BC80759B-CB15-DB49-A6CD-734C0C2A4FCD}" srcOrd="0" destOrd="0" presId="urn:microsoft.com/office/officeart/2008/layout/VerticalCurvedList"/>
    <dgm:cxn modelId="{66E654BC-5ADB-A647-A113-DC8BE6E1A96D}" type="presOf" srcId="{AAE4088A-0DDD-9D4B-84FA-F773DC9FA626}" destId="{C0FC3924-4A50-D646-9491-F68BED38F5C9}" srcOrd="0" destOrd="0" presId="urn:microsoft.com/office/officeart/2008/layout/VerticalCurvedList"/>
    <dgm:cxn modelId="{81DB4EE1-ED11-3D4D-9B38-9C2FEB23B21C}" srcId="{44E27BB6-4C88-EE44-B972-CB5168BB82C8}" destId="{670AC140-AD19-914E-9779-F11A7EED1BFE}" srcOrd="2" destOrd="0" parTransId="{89B09284-D4A3-6146-B11F-43EB8E224FD0}" sibTransId="{27DDB652-C2DB-8749-8BFE-8AF22AAFAFDC}"/>
    <dgm:cxn modelId="{76D172C5-0E4C-174E-92C8-27B9D8EEF141}" type="presParOf" srcId="{6167EA3E-CE37-0147-A028-3D532C79CFAE}" destId="{8FCECE27-9C46-5648-B87A-23EF1D0A6275}" srcOrd="0" destOrd="0" presId="urn:microsoft.com/office/officeart/2008/layout/VerticalCurvedList"/>
    <dgm:cxn modelId="{B293425F-E098-1C4D-8299-771143913C7E}" type="presParOf" srcId="{8FCECE27-9C46-5648-B87A-23EF1D0A6275}" destId="{53CF28DF-9AE0-D24B-ABB3-FE8B001CD7FB}" srcOrd="0" destOrd="0" presId="urn:microsoft.com/office/officeart/2008/layout/VerticalCurvedList"/>
    <dgm:cxn modelId="{577A54A9-6833-0E4D-AF88-DFA469ED51D1}" type="presParOf" srcId="{53CF28DF-9AE0-D24B-ABB3-FE8B001CD7FB}" destId="{35F3C0D4-20E4-084C-8B0D-2E8AE2A19376}" srcOrd="0" destOrd="0" presId="urn:microsoft.com/office/officeart/2008/layout/VerticalCurvedList"/>
    <dgm:cxn modelId="{D017C766-793F-8141-9915-53A8505FB34F}" type="presParOf" srcId="{53CF28DF-9AE0-D24B-ABB3-FE8B001CD7FB}" destId="{30705D13-6A2E-B34E-A311-5B47918BA704}" srcOrd="1" destOrd="0" presId="urn:microsoft.com/office/officeart/2008/layout/VerticalCurvedList"/>
    <dgm:cxn modelId="{3A54EC1F-4D86-4D44-9B70-52ED6FE86D4F}" type="presParOf" srcId="{53CF28DF-9AE0-D24B-ABB3-FE8B001CD7FB}" destId="{1C977365-688B-8D42-8EA4-0C063567D382}" srcOrd="2" destOrd="0" presId="urn:microsoft.com/office/officeart/2008/layout/VerticalCurvedList"/>
    <dgm:cxn modelId="{B8DEC661-57AC-D34B-A016-73AC73DB9162}" type="presParOf" srcId="{53CF28DF-9AE0-D24B-ABB3-FE8B001CD7FB}" destId="{54524368-6F34-7E49-B24B-C146E2323C86}" srcOrd="3" destOrd="0" presId="urn:microsoft.com/office/officeart/2008/layout/VerticalCurvedList"/>
    <dgm:cxn modelId="{6E9315E0-D1F6-CB4C-B412-B1778003D056}" type="presParOf" srcId="{8FCECE27-9C46-5648-B87A-23EF1D0A6275}" destId="{BFA2106A-8B03-3E43-8500-CA8C50FDB3FE}" srcOrd="1" destOrd="0" presId="urn:microsoft.com/office/officeart/2008/layout/VerticalCurvedList"/>
    <dgm:cxn modelId="{5BCD7AD7-956B-7C4C-890A-A0F7463193C9}" type="presParOf" srcId="{8FCECE27-9C46-5648-B87A-23EF1D0A6275}" destId="{B1DE0865-6326-414C-AE11-FEC217C7D5E1}" srcOrd="2" destOrd="0" presId="urn:microsoft.com/office/officeart/2008/layout/VerticalCurvedList"/>
    <dgm:cxn modelId="{8CE479DF-9E3F-0842-BCDE-5DBB2A99E83D}" type="presParOf" srcId="{B1DE0865-6326-414C-AE11-FEC217C7D5E1}" destId="{DC90CDB3-B92A-C64E-9002-25B2AE769995}" srcOrd="0" destOrd="0" presId="urn:microsoft.com/office/officeart/2008/layout/VerticalCurvedList"/>
    <dgm:cxn modelId="{D3A994AF-31A1-2149-B088-5282E671FE98}" type="presParOf" srcId="{8FCECE27-9C46-5648-B87A-23EF1D0A6275}" destId="{C0FC3924-4A50-D646-9491-F68BED38F5C9}" srcOrd="3" destOrd="0" presId="urn:microsoft.com/office/officeart/2008/layout/VerticalCurvedList"/>
    <dgm:cxn modelId="{A807C5B6-A5FA-384E-A752-9FDAC266F2FF}" type="presParOf" srcId="{8FCECE27-9C46-5648-B87A-23EF1D0A6275}" destId="{A072A13A-7C22-5348-9439-41334253A541}" srcOrd="4" destOrd="0" presId="urn:microsoft.com/office/officeart/2008/layout/VerticalCurvedList"/>
    <dgm:cxn modelId="{9680314D-3B80-D34A-8E55-213C924C3AA1}" type="presParOf" srcId="{A072A13A-7C22-5348-9439-41334253A541}" destId="{C0B09EDD-4F2F-C747-9010-0636C987B1B7}" srcOrd="0" destOrd="0" presId="urn:microsoft.com/office/officeart/2008/layout/VerticalCurvedList"/>
    <dgm:cxn modelId="{1C219861-CB87-4C4D-A27D-72093A8F82DC}" type="presParOf" srcId="{8FCECE27-9C46-5648-B87A-23EF1D0A6275}" destId="{BC80759B-CB15-DB49-A6CD-734C0C2A4FCD}" srcOrd="5" destOrd="0" presId="urn:microsoft.com/office/officeart/2008/layout/VerticalCurvedList"/>
    <dgm:cxn modelId="{E11CD676-677F-4942-90C9-B2030277B3D6}" type="presParOf" srcId="{8FCECE27-9C46-5648-B87A-23EF1D0A6275}" destId="{70F43769-78ED-EA4F-8BBC-34FC0E169205}" srcOrd="6" destOrd="0" presId="urn:microsoft.com/office/officeart/2008/layout/VerticalCurvedList"/>
    <dgm:cxn modelId="{13CF02D5-4598-BE40-A783-ACACA1636D9F}" type="presParOf" srcId="{70F43769-78ED-EA4F-8BBC-34FC0E169205}" destId="{9C039ED0-5EAC-F94B-9803-796D3CD2541F}" srcOrd="0" destOrd="0" presId="urn:microsoft.com/office/officeart/2008/layout/VerticalCurvedList"/>
    <dgm:cxn modelId="{3C534224-B6B5-0B4C-8BC9-F7789E6010C8}" type="presParOf" srcId="{8FCECE27-9C46-5648-B87A-23EF1D0A6275}" destId="{A42E66BF-8BC4-7F44-85CB-082F232A9BD1}" srcOrd="7" destOrd="0" presId="urn:microsoft.com/office/officeart/2008/layout/VerticalCurvedList"/>
    <dgm:cxn modelId="{5DBBDB49-9ECD-894B-B5C0-493375CDD241}" type="presParOf" srcId="{8FCECE27-9C46-5648-B87A-23EF1D0A6275}" destId="{AA3FE431-2B23-8A4B-A0EC-81D9558AFA3F}" srcOrd="8" destOrd="0" presId="urn:microsoft.com/office/officeart/2008/layout/VerticalCurvedList"/>
    <dgm:cxn modelId="{4CC3B174-29B6-8347-BC89-C81D5CE52FDC}" type="presParOf" srcId="{AA3FE431-2B23-8A4B-A0EC-81D9558AFA3F}" destId="{722695A1-F69E-5446-85F4-736457EB1209}" srcOrd="0" destOrd="0" presId="urn:microsoft.com/office/officeart/2008/layout/VerticalCurvedList"/>
    <dgm:cxn modelId="{A0949658-8245-144E-B968-7B1FDA588B1D}" type="presParOf" srcId="{8FCECE27-9C46-5648-B87A-23EF1D0A6275}" destId="{B3C8F624-8B9B-9F47-9FF6-5CF4E20C33F2}" srcOrd="9" destOrd="0" presId="urn:microsoft.com/office/officeart/2008/layout/VerticalCurvedList"/>
    <dgm:cxn modelId="{13B38DC2-A416-FB43-9F70-BE95AD7E88BA}" type="presParOf" srcId="{8FCECE27-9C46-5648-B87A-23EF1D0A6275}" destId="{F74320B2-6991-174B-9AE3-5B9589583ECC}" srcOrd="10" destOrd="0" presId="urn:microsoft.com/office/officeart/2008/layout/VerticalCurvedList"/>
    <dgm:cxn modelId="{B2CEB2F2-C598-A742-BACF-C6182A65CB21}" type="presParOf" srcId="{F74320B2-6991-174B-9AE3-5B9589583ECC}" destId="{4E739886-8946-B34C-A154-82504CA6A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4088A-0DDD-9D4B-84FA-F773DC9FA6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Задержки со строительством инфраструктуры</a:t>
          </a:r>
        </a:p>
      </dgm:t>
    </dgm:pt>
    <dgm:pt modelId="{3C610671-8358-CD45-BB0D-C9D7FC37ED8D}" type="parTrans" cxnId="{4057C419-760D-C94E-9234-701468FE83DF}">
      <dgm:prSet/>
      <dgm:spPr/>
      <dgm:t>
        <a:bodyPr/>
        <a:lstStyle/>
        <a:p>
          <a:endParaRPr lang="ru-RU" sz="1600"/>
        </a:p>
      </dgm:t>
    </dgm:pt>
    <dgm:pt modelId="{7BDCC2D2-8354-D244-9D2C-F5436214CA4B}" type="sibTrans" cxnId="{4057C419-760D-C94E-9234-701468FE83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целевые показатели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Ошибки в расчетах, излишняя детализация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Внесение измерений в территориальную схему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7DF804A4-A33C-7947-8E3E-9CA547631EBB}">
      <dgm:prSet custT="1"/>
      <dgm:spPr/>
      <dgm:t>
        <a:bodyPr/>
        <a:lstStyle/>
        <a:p>
          <a:r>
            <a:rPr lang="ru-RU" sz="1600" dirty="0" smtClean="0"/>
            <a:t>Отказ операторов от заключения договоров</a:t>
          </a:r>
          <a:endParaRPr lang="ru-RU" sz="1600" dirty="0"/>
        </a:p>
      </dgm:t>
    </dgm:pt>
    <dgm:pt modelId="{2DF66C6B-4DA7-904E-9D97-5206F3212302}" type="parTrans" cxnId="{6B281DC4-904E-A94C-A7EA-F23DD106C017}">
      <dgm:prSet/>
      <dgm:spPr/>
      <dgm:t>
        <a:bodyPr/>
        <a:lstStyle/>
        <a:p>
          <a:endParaRPr lang="ru-RU"/>
        </a:p>
      </dgm:t>
    </dgm:pt>
    <dgm:pt modelId="{DD5FDB55-968A-AC4A-98BD-674BA81F1F7C}" type="sibTrans" cxnId="{6B281DC4-904E-A94C-A7EA-F23DD106C017}">
      <dgm:prSet/>
      <dgm:spPr/>
      <dgm:t>
        <a:bodyPr/>
        <a:lstStyle/>
        <a:p>
          <a:endParaRPr lang="ru-RU"/>
        </a:p>
      </dgm:t>
    </dgm:pt>
    <dgm:pt modelId="{C1D7AEB4-771C-774B-B5E3-CACDC37D21D9}">
      <dgm:prSet custT="1"/>
      <dgm:spPr/>
      <dgm:t>
        <a:bodyPr/>
        <a:lstStyle/>
        <a:p>
          <a:r>
            <a:rPr lang="ru-RU" sz="1600" dirty="0" smtClean="0"/>
            <a:t>Неопределенность с региональной программой</a:t>
          </a:r>
          <a:endParaRPr lang="ru-RU" sz="1600" dirty="0"/>
        </a:p>
      </dgm:t>
    </dgm:pt>
    <dgm:pt modelId="{13594929-2D3C-1943-9BEB-6CBF4C311797}" type="parTrans" cxnId="{926C02A1-C298-6C4B-A1D2-6A0A90EFC4F8}">
      <dgm:prSet/>
      <dgm:spPr/>
      <dgm:t>
        <a:bodyPr/>
        <a:lstStyle/>
        <a:p>
          <a:endParaRPr lang="ru-RU"/>
        </a:p>
      </dgm:t>
    </dgm:pt>
    <dgm:pt modelId="{A3130A61-8736-804A-A063-FCF3498530FF}" type="sibTrans" cxnId="{926C02A1-C298-6C4B-A1D2-6A0A90EFC4F8}">
      <dgm:prSet/>
      <dgm:spPr/>
      <dgm:t>
        <a:bodyPr/>
        <a:lstStyle/>
        <a:p>
          <a:endParaRPr lang="ru-RU"/>
        </a:p>
      </dgm:t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6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6"/>
      <dgm:spPr/>
    </dgm:pt>
    <dgm:pt modelId="{54524368-6F34-7E49-B24B-C146E2323C86}" type="pres">
      <dgm:prSet presAssocID="{44E27BB6-4C88-EE44-B972-CB5168BB82C8}" presName="dstNode" presStyleLbl="node1" presStyleIdx="0" presStyleCnt="6"/>
      <dgm:spPr/>
    </dgm:pt>
    <dgm:pt modelId="{BFA2106A-8B03-3E43-8500-CA8C50FDB3FE}" type="pres">
      <dgm:prSet presAssocID="{7DF804A4-A33C-7947-8E3E-9CA547631EB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0865-6326-414C-AE11-FEC217C7D5E1}" type="pres">
      <dgm:prSet presAssocID="{7DF804A4-A33C-7947-8E3E-9CA547631EBB}" presName="accent_1" presStyleCnt="0"/>
      <dgm:spPr/>
    </dgm:pt>
    <dgm:pt modelId="{DC90CDB3-B92A-C64E-9002-25B2AE769995}" type="pres">
      <dgm:prSet presAssocID="{7DF804A4-A33C-7947-8E3E-9CA547631EBB}" presName="accentRepeatNode" presStyleLbl="solidFgAcc1" presStyleIdx="0" presStyleCnt="6"/>
      <dgm:spPr/>
    </dgm:pt>
    <dgm:pt modelId="{C0FC3924-4A50-D646-9491-F68BED38F5C9}" type="pres">
      <dgm:prSet presAssocID="{AAE4088A-0DDD-9D4B-84FA-F773DC9FA6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2A13A-7C22-5348-9439-41334253A541}" type="pres">
      <dgm:prSet presAssocID="{AAE4088A-0DDD-9D4B-84FA-F773DC9FA626}" presName="accent_2" presStyleCnt="0"/>
      <dgm:spPr/>
    </dgm:pt>
    <dgm:pt modelId="{C0B09EDD-4F2F-C747-9010-0636C987B1B7}" type="pres">
      <dgm:prSet presAssocID="{AAE4088A-0DDD-9D4B-84FA-F773DC9FA626}" presName="accentRepeatNode" presStyleLbl="solidFgAcc1" presStyleIdx="1" presStyleCnt="6"/>
      <dgm:spPr/>
    </dgm:pt>
    <dgm:pt modelId="{BC80759B-CB15-DB49-A6CD-734C0C2A4FCD}" type="pres">
      <dgm:prSet presAssocID="{670AC140-AD19-914E-9779-F11A7EED1BF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3769-78ED-EA4F-8BBC-34FC0E169205}" type="pres">
      <dgm:prSet presAssocID="{670AC140-AD19-914E-9779-F11A7EED1BFE}" presName="accent_3" presStyleCnt="0"/>
      <dgm:spPr/>
    </dgm:pt>
    <dgm:pt modelId="{9C039ED0-5EAC-F94B-9803-796D3CD2541F}" type="pres">
      <dgm:prSet presAssocID="{670AC140-AD19-914E-9779-F11A7EED1BFE}" presName="accentRepeatNode" presStyleLbl="solidFgAcc1" presStyleIdx="2" presStyleCnt="6"/>
      <dgm:spPr/>
    </dgm:pt>
    <dgm:pt modelId="{A42E66BF-8BC4-7F44-85CB-082F232A9BD1}" type="pres">
      <dgm:prSet presAssocID="{5159D0E8-6601-C048-B59E-70E207B031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6"/>
      <dgm:spPr/>
    </dgm:pt>
    <dgm:pt modelId="{B3C8F624-8B9B-9F47-9FF6-5CF4E20C33F2}" type="pres">
      <dgm:prSet presAssocID="{64C189F0-BE26-C04A-9951-3A7FBB20B0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6"/>
      <dgm:spPr/>
    </dgm:pt>
    <dgm:pt modelId="{519CAB1C-F25C-7643-AA2E-D1E740B4D209}" type="pres">
      <dgm:prSet presAssocID="{C1D7AEB4-771C-774B-B5E3-CACDC37D21D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DF7C4-7424-8D4F-9A7A-AC7817BAB81B}" type="pres">
      <dgm:prSet presAssocID="{C1D7AEB4-771C-774B-B5E3-CACDC37D21D9}" presName="accent_6" presStyleCnt="0"/>
      <dgm:spPr/>
    </dgm:pt>
    <dgm:pt modelId="{9B480F49-6B5D-CC48-8740-655B2FB8D5A0}" type="pres">
      <dgm:prSet presAssocID="{C1D7AEB4-771C-774B-B5E3-CACDC37D21D9}" presName="accentRepeatNode" presStyleLbl="solidFgAcc1" presStyleIdx="5" presStyleCnt="6"/>
      <dgm:spPr/>
    </dgm:pt>
  </dgm:ptLst>
  <dgm:cxnLst>
    <dgm:cxn modelId="{819FA92E-D54E-5A44-AE1C-F4F103E72F4A}" type="presOf" srcId="{AAE4088A-0DDD-9D4B-84FA-F773DC9FA626}" destId="{C0FC3924-4A50-D646-9491-F68BED38F5C9}" srcOrd="0" destOrd="0" presId="urn:microsoft.com/office/officeart/2008/layout/VerticalCurvedList"/>
    <dgm:cxn modelId="{4329D79D-3312-6249-B9D2-0CE9662DE56A}" type="presOf" srcId="{7DF804A4-A33C-7947-8E3E-9CA547631EBB}" destId="{BFA2106A-8B03-3E43-8500-CA8C50FDB3FE}" srcOrd="0" destOrd="0" presId="urn:microsoft.com/office/officeart/2008/layout/VerticalCurvedList"/>
    <dgm:cxn modelId="{6B281DC4-904E-A94C-A7EA-F23DD106C017}" srcId="{44E27BB6-4C88-EE44-B972-CB5168BB82C8}" destId="{7DF804A4-A33C-7947-8E3E-9CA547631EBB}" srcOrd="0" destOrd="0" parTransId="{2DF66C6B-4DA7-904E-9D97-5206F3212302}" sibTransId="{DD5FDB55-968A-AC4A-98BD-674BA81F1F7C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A3C46CBE-E76B-C745-8FF2-3E213AE5C755}" type="presOf" srcId="{44E27BB6-4C88-EE44-B972-CB5168BB82C8}" destId="{6167EA3E-CE37-0147-A028-3D532C79CFAE}" srcOrd="0" destOrd="0" presId="urn:microsoft.com/office/officeart/2008/layout/VerticalCurvedList"/>
    <dgm:cxn modelId="{494C080A-E4D8-6349-A670-96D38551884A}" type="presOf" srcId="{670AC140-AD19-914E-9779-F11A7EED1BFE}" destId="{BC80759B-CB15-DB49-A6CD-734C0C2A4FCD}" srcOrd="0" destOrd="0" presId="urn:microsoft.com/office/officeart/2008/layout/VerticalCurvedList"/>
    <dgm:cxn modelId="{9F0BFEA2-4A1F-D247-858F-DB78F89CBBD2}" type="presOf" srcId="{C1D7AEB4-771C-774B-B5E3-CACDC37D21D9}" destId="{519CAB1C-F25C-7643-AA2E-D1E740B4D209}" srcOrd="0" destOrd="0" presId="urn:microsoft.com/office/officeart/2008/layout/VerticalCurvedList"/>
    <dgm:cxn modelId="{926C02A1-C298-6C4B-A1D2-6A0A90EFC4F8}" srcId="{44E27BB6-4C88-EE44-B972-CB5168BB82C8}" destId="{C1D7AEB4-771C-774B-B5E3-CACDC37D21D9}" srcOrd="5" destOrd="0" parTransId="{13594929-2D3C-1943-9BEB-6CBF4C311797}" sibTransId="{A3130A61-8736-804A-A063-FCF3498530FF}"/>
    <dgm:cxn modelId="{D363EC72-469A-D94A-8226-2F8411615BAC}" type="presOf" srcId="{64C189F0-BE26-C04A-9951-3A7FBB20B05E}" destId="{B3C8F624-8B9B-9F47-9FF6-5CF4E20C33F2}" srcOrd="0" destOrd="0" presId="urn:microsoft.com/office/officeart/2008/layout/VerticalCurvedList"/>
    <dgm:cxn modelId="{4057C419-760D-C94E-9234-701468FE83DF}" srcId="{44E27BB6-4C88-EE44-B972-CB5168BB82C8}" destId="{AAE4088A-0DDD-9D4B-84FA-F773DC9FA626}" srcOrd="1" destOrd="0" parTransId="{3C610671-8358-CD45-BB0D-C9D7FC37ED8D}" sibTransId="{7BDCC2D2-8354-D244-9D2C-F5436214CA4B}"/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7184EA90-A9F4-9540-9CD0-5ABB78DEFD7C}" type="presOf" srcId="{DD5FDB55-968A-AC4A-98BD-674BA81F1F7C}" destId="{30705D13-6A2E-B34E-A311-5B47918BA704}" srcOrd="0" destOrd="0" presId="urn:microsoft.com/office/officeart/2008/layout/VerticalCurvedList"/>
    <dgm:cxn modelId="{628D20ED-0175-8949-A2D1-C7E281F1E637}" type="presOf" srcId="{5159D0E8-6601-C048-B59E-70E207B03187}" destId="{A42E66BF-8BC4-7F44-85CB-082F232A9BD1}" srcOrd="0" destOrd="0" presId="urn:microsoft.com/office/officeart/2008/layout/VerticalCurvedList"/>
    <dgm:cxn modelId="{81DB4EE1-ED11-3D4D-9B38-9C2FEB23B21C}" srcId="{44E27BB6-4C88-EE44-B972-CB5168BB82C8}" destId="{670AC140-AD19-914E-9779-F11A7EED1BFE}" srcOrd="2" destOrd="0" parTransId="{89B09284-D4A3-6146-B11F-43EB8E224FD0}" sibTransId="{27DDB652-C2DB-8749-8BFE-8AF22AAFAFDC}"/>
    <dgm:cxn modelId="{A5FFDBF0-C457-8842-806A-2314DEF595DD}" type="presParOf" srcId="{6167EA3E-CE37-0147-A028-3D532C79CFAE}" destId="{8FCECE27-9C46-5648-B87A-23EF1D0A6275}" srcOrd="0" destOrd="0" presId="urn:microsoft.com/office/officeart/2008/layout/VerticalCurvedList"/>
    <dgm:cxn modelId="{EA6F1EB4-D63C-BB4D-8A3C-821AC6ED7B80}" type="presParOf" srcId="{8FCECE27-9C46-5648-B87A-23EF1D0A6275}" destId="{53CF28DF-9AE0-D24B-ABB3-FE8B001CD7FB}" srcOrd="0" destOrd="0" presId="urn:microsoft.com/office/officeart/2008/layout/VerticalCurvedList"/>
    <dgm:cxn modelId="{F1916001-A0D6-4C4A-A35F-2AF6B5201E81}" type="presParOf" srcId="{53CF28DF-9AE0-D24B-ABB3-FE8B001CD7FB}" destId="{35F3C0D4-20E4-084C-8B0D-2E8AE2A19376}" srcOrd="0" destOrd="0" presId="urn:microsoft.com/office/officeart/2008/layout/VerticalCurvedList"/>
    <dgm:cxn modelId="{228BFC4B-3C51-EA40-9E34-FA89609F4FF2}" type="presParOf" srcId="{53CF28DF-9AE0-D24B-ABB3-FE8B001CD7FB}" destId="{30705D13-6A2E-B34E-A311-5B47918BA704}" srcOrd="1" destOrd="0" presId="urn:microsoft.com/office/officeart/2008/layout/VerticalCurvedList"/>
    <dgm:cxn modelId="{C155C2BC-2DCD-FB47-8C2D-A25FB6D2AA83}" type="presParOf" srcId="{53CF28DF-9AE0-D24B-ABB3-FE8B001CD7FB}" destId="{1C977365-688B-8D42-8EA4-0C063567D382}" srcOrd="2" destOrd="0" presId="urn:microsoft.com/office/officeart/2008/layout/VerticalCurvedList"/>
    <dgm:cxn modelId="{EDB5122D-7CF0-D545-95F1-C575370D34EF}" type="presParOf" srcId="{53CF28DF-9AE0-D24B-ABB3-FE8B001CD7FB}" destId="{54524368-6F34-7E49-B24B-C146E2323C86}" srcOrd="3" destOrd="0" presId="urn:microsoft.com/office/officeart/2008/layout/VerticalCurvedList"/>
    <dgm:cxn modelId="{3C37A6F0-5CE6-F748-B391-33D6131ECEB2}" type="presParOf" srcId="{8FCECE27-9C46-5648-B87A-23EF1D0A6275}" destId="{BFA2106A-8B03-3E43-8500-CA8C50FDB3FE}" srcOrd="1" destOrd="0" presId="urn:microsoft.com/office/officeart/2008/layout/VerticalCurvedList"/>
    <dgm:cxn modelId="{5C8AD339-A7EA-5B44-904B-1A49C71CDF3E}" type="presParOf" srcId="{8FCECE27-9C46-5648-B87A-23EF1D0A6275}" destId="{B1DE0865-6326-414C-AE11-FEC217C7D5E1}" srcOrd="2" destOrd="0" presId="urn:microsoft.com/office/officeart/2008/layout/VerticalCurvedList"/>
    <dgm:cxn modelId="{E034508F-74B8-434A-91B5-3A980677BC16}" type="presParOf" srcId="{B1DE0865-6326-414C-AE11-FEC217C7D5E1}" destId="{DC90CDB3-B92A-C64E-9002-25B2AE769995}" srcOrd="0" destOrd="0" presId="urn:microsoft.com/office/officeart/2008/layout/VerticalCurvedList"/>
    <dgm:cxn modelId="{B9ED194D-A532-5945-A83C-824025131497}" type="presParOf" srcId="{8FCECE27-9C46-5648-B87A-23EF1D0A6275}" destId="{C0FC3924-4A50-D646-9491-F68BED38F5C9}" srcOrd="3" destOrd="0" presId="urn:microsoft.com/office/officeart/2008/layout/VerticalCurvedList"/>
    <dgm:cxn modelId="{351D7D2F-28C7-5448-8582-F44E1DED04EF}" type="presParOf" srcId="{8FCECE27-9C46-5648-B87A-23EF1D0A6275}" destId="{A072A13A-7C22-5348-9439-41334253A541}" srcOrd="4" destOrd="0" presId="urn:microsoft.com/office/officeart/2008/layout/VerticalCurvedList"/>
    <dgm:cxn modelId="{A8C292F2-323F-214F-BC23-A815E27B2A91}" type="presParOf" srcId="{A072A13A-7C22-5348-9439-41334253A541}" destId="{C0B09EDD-4F2F-C747-9010-0636C987B1B7}" srcOrd="0" destOrd="0" presId="urn:microsoft.com/office/officeart/2008/layout/VerticalCurvedList"/>
    <dgm:cxn modelId="{84065C95-D1E1-8B49-A8B9-C7089998B02A}" type="presParOf" srcId="{8FCECE27-9C46-5648-B87A-23EF1D0A6275}" destId="{BC80759B-CB15-DB49-A6CD-734C0C2A4FCD}" srcOrd="5" destOrd="0" presId="urn:microsoft.com/office/officeart/2008/layout/VerticalCurvedList"/>
    <dgm:cxn modelId="{261B075C-3983-3548-927C-366D727F032E}" type="presParOf" srcId="{8FCECE27-9C46-5648-B87A-23EF1D0A6275}" destId="{70F43769-78ED-EA4F-8BBC-34FC0E169205}" srcOrd="6" destOrd="0" presId="urn:microsoft.com/office/officeart/2008/layout/VerticalCurvedList"/>
    <dgm:cxn modelId="{7CDA6AF5-4F8E-B641-9DF1-1CD2EB7825D4}" type="presParOf" srcId="{70F43769-78ED-EA4F-8BBC-34FC0E169205}" destId="{9C039ED0-5EAC-F94B-9803-796D3CD2541F}" srcOrd="0" destOrd="0" presId="urn:microsoft.com/office/officeart/2008/layout/VerticalCurvedList"/>
    <dgm:cxn modelId="{A0E05CBC-F843-6148-B7E4-5007E0088E6B}" type="presParOf" srcId="{8FCECE27-9C46-5648-B87A-23EF1D0A6275}" destId="{A42E66BF-8BC4-7F44-85CB-082F232A9BD1}" srcOrd="7" destOrd="0" presId="urn:microsoft.com/office/officeart/2008/layout/VerticalCurvedList"/>
    <dgm:cxn modelId="{CB142C13-BA6A-2446-B881-91984F3F5797}" type="presParOf" srcId="{8FCECE27-9C46-5648-B87A-23EF1D0A6275}" destId="{AA3FE431-2B23-8A4B-A0EC-81D9558AFA3F}" srcOrd="8" destOrd="0" presId="urn:microsoft.com/office/officeart/2008/layout/VerticalCurvedList"/>
    <dgm:cxn modelId="{AEC711D8-80AE-2440-AAE5-ABCB29FAF91E}" type="presParOf" srcId="{AA3FE431-2B23-8A4B-A0EC-81D9558AFA3F}" destId="{722695A1-F69E-5446-85F4-736457EB1209}" srcOrd="0" destOrd="0" presId="urn:microsoft.com/office/officeart/2008/layout/VerticalCurvedList"/>
    <dgm:cxn modelId="{A81894B1-94E1-EA4F-988D-34BE38F3AD7E}" type="presParOf" srcId="{8FCECE27-9C46-5648-B87A-23EF1D0A6275}" destId="{B3C8F624-8B9B-9F47-9FF6-5CF4E20C33F2}" srcOrd="9" destOrd="0" presId="urn:microsoft.com/office/officeart/2008/layout/VerticalCurvedList"/>
    <dgm:cxn modelId="{B4F6B155-2FF2-F444-866F-138591F50E6E}" type="presParOf" srcId="{8FCECE27-9C46-5648-B87A-23EF1D0A6275}" destId="{F74320B2-6991-174B-9AE3-5B9589583ECC}" srcOrd="10" destOrd="0" presId="urn:microsoft.com/office/officeart/2008/layout/VerticalCurvedList"/>
    <dgm:cxn modelId="{D6899E6C-09AB-2044-9A55-866C8D3B20EB}" type="presParOf" srcId="{F74320B2-6991-174B-9AE3-5B9589583ECC}" destId="{4E739886-8946-B34C-A154-82504CA6A271}" srcOrd="0" destOrd="0" presId="urn:microsoft.com/office/officeart/2008/layout/VerticalCurvedList"/>
    <dgm:cxn modelId="{1DEF9738-6A98-3940-BCCE-C12C2DDFBCA6}" type="presParOf" srcId="{8FCECE27-9C46-5648-B87A-23EF1D0A6275}" destId="{519CAB1C-F25C-7643-AA2E-D1E740B4D209}" srcOrd="11" destOrd="0" presId="urn:microsoft.com/office/officeart/2008/layout/VerticalCurvedList"/>
    <dgm:cxn modelId="{1C4FA200-7A74-EC49-951A-3267151D826C}" type="presParOf" srcId="{8FCECE27-9C46-5648-B87A-23EF1D0A6275}" destId="{83BDF7C4-7424-8D4F-9A7A-AC7817BAB81B}" srcOrd="12" destOrd="0" presId="urn:microsoft.com/office/officeart/2008/layout/VerticalCurvedList"/>
    <dgm:cxn modelId="{75177654-AAD0-9D48-9C93-406D78845388}" type="presParOf" srcId="{83BDF7C4-7424-8D4F-9A7A-AC7817BAB81B}" destId="{9B480F49-6B5D-CC48-8740-655B2FB8D5A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E4088A-0DDD-9D4B-84FA-F773DC9FA62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Наличие гаражей, стоянок, ремонтных мастерских</a:t>
          </a:r>
        </a:p>
      </dgm:t>
    </dgm:pt>
    <dgm:pt modelId="{3C610671-8358-CD45-BB0D-C9D7FC37ED8D}" type="parTrans" cxnId="{4057C419-760D-C94E-9234-701468FE83DF}">
      <dgm:prSet/>
      <dgm:spPr/>
      <dgm:t>
        <a:bodyPr/>
        <a:lstStyle/>
        <a:p>
          <a:endParaRPr lang="ru-RU" sz="1600"/>
        </a:p>
      </dgm:t>
    </dgm:pt>
    <dgm:pt modelId="{7BDCC2D2-8354-D244-9D2C-F5436214CA4B}" type="sibTrans" cxnId="{4057C419-760D-C94E-9234-701468FE83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Выделение мест для перегрузок отходов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Соблюдение САНПИН по вывозу отходов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Плата за проезд и другие сборы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7DF804A4-A33C-7947-8E3E-9CA547631EBB}">
      <dgm:prSet custT="1"/>
      <dgm:spPr/>
      <dgm:t>
        <a:bodyPr/>
        <a:lstStyle/>
        <a:p>
          <a:r>
            <a:rPr lang="ru-RU" sz="1600" dirty="0" smtClean="0"/>
            <a:t>Специальные требования к транспортным средствам</a:t>
          </a:r>
          <a:endParaRPr lang="ru-RU" sz="1600" dirty="0"/>
        </a:p>
      </dgm:t>
    </dgm:pt>
    <dgm:pt modelId="{2DF66C6B-4DA7-904E-9D97-5206F3212302}" type="parTrans" cxnId="{6B281DC4-904E-A94C-A7EA-F23DD106C017}">
      <dgm:prSet/>
      <dgm:spPr/>
      <dgm:t>
        <a:bodyPr/>
        <a:lstStyle/>
        <a:p>
          <a:endParaRPr lang="ru-RU"/>
        </a:p>
      </dgm:t>
    </dgm:pt>
    <dgm:pt modelId="{DD5FDB55-968A-AC4A-98BD-674BA81F1F7C}" type="sibTrans" cxnId="{6B281DC4-904E-A94C-A7EA-F23DD106C017}">
      <dgm:prSet/>
      <dgm:spPr/>
      <dgm:t>
        <a:bodyPr/>
        <a:lstStyle/>
        <a:p>
          <a:endParaRPr lang="ru-RU"/>
        </a:p>
      </dgm:t>
    </dgm:pt>
    <dgm:pt modelId="{34B0181D-9BCA-7649-B784-BAFA4A7C875A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Запрет на проезд через городские и сельские поселения</a:t>
          </a:r>
          <a:endParaRPr lang="ru-RU" sz="1600" dirty="0"/>
        </a:p>
      </dgm:t>
    </dgm:pt>
    <dgm:pt modelId="{EE1CDEF1-0BD8-EF44-B3B9-937885D28B0C}" type="parTrans" cxnId="{D436954B-4893-E04C-AD99-B1DB4C55AEBB}">
      <dgm:prSet/>
      <dgm:spPr/>
    </dgm:pt>
    <dgm:pt modelId="{1E494D78-D6CD-A84F-BF91-80E4B4119D96}" type="sibTrans" cxnId="{D436954B-4893-E04C-AD99-B1DB4C55AEBB}">
      <dgm:prSet/>
      <dgm:spPr/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6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6"/>
      <dgm:spPr/>
    </dgm:pt>
    <dgm:pt modelId="{54524368-6F34-7E49-B24B-C146E2323C86}" type="pres">
      <dgm:prSet presAssocID="{44E27BB6-4C88-EE44-B972-CB5168BB82C8}" presName="dstNode" presStyleLbl="node1" presStyleIdx="0" presStyleCnt="6"/>
      <dgm:spPr/>
    </dgm:pt>
    <dgm:pt modelId="{BFA2106A-8B03-3E43-8500-CA8C50FDB3FE}" type="pres">
      <dgm:prSet presAssocID="{7DF804A4-A33C-7947-8E3E-9CA547631EB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0865-6326-414C-AE11-FEC217C7D5E1}" type="pres">
      <dgm:prSet presAssocID="{7DF804A4-A33C-7947-8E3E-9CA547631EBB}" presName="accent_1" presStyleCnt="0"/>
      <dgm:spPr/>
    </dgm:pt>
    <dgm:pt modelId="{DC90CDB3-B92A-C64E-9002-25B2AE769995}" type="pres">
      <dgm:prSet presAssocID="{7DF804A4-A33C-7947-8E3E-9CA547631EBB}" presName="accentRepeatNode" presStyleLbl="solidFgAcc1" presStyleIdx="0" presStyleCnt="6"/>
      <dgm:spPr/>
    </dgm:pt>
    <dgm:pt modelId="{C0FC3924-4A50-D646-9491-F68BED38F5C9}" type="pres">
      <dgm:prSet presAssocID="{AAE4088A-0DDD-9D4B-84FA-F773DC9FA62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2A13A-7C22-5348-9439-41334253A541}" type="pres">
      <dgm:prSet presAssocID="{AAE4088A-0DDD-9D4B-84FA-F773DC9FA626}" presName="accent_2" presStyleCnt="0"/>
      <dgm:spPr/>
    </dgm:pt>
    <dgm:pt modelId="{C0B09EDD-4F2F-C747-9010-0636C987B1B7}" type="pres">
      <dgm:prSet presAssocID="{AAE4088A-0DDD-9D4B-84FA-F773DC9FA626}" presName="accentRepeatNode" presStyleLbl="solidFgAcc1" presStyleIdx="1" presStyleCnt="6"/>
      <dgm:spPr/>
    </dgm:pt>
    <dgm:pt modelId="{BC80759B-CB15-DB49-A6CD-734C0C2A4FCD}" type="pres">
      <dgm:prSet presAssocID="{670AC140-AD19-914E-9779-F11A7EED1BF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3769-78ED-EA4F-8BBC-34FC0E169205}" type="pres">
      <dgm:prSet presAssocID="{670AC140-AD19-914E-9779-F11A7EED1BFE}" presName="accent_3" presStyleCnt="0"/>
      <dgm:spPr/>
    </dgm:pt>
    <dgm:pt modelId="{9C039ED0-5EAC-F94B-9803-796D3CD2541F}" type="pres">
      <dgm:prSet presAssocID="{670AC140-AD19-914E-9779-F11A7EED1BFE}" presName="accentRepeatNode" presStyleLbl="solidFgAcc1" presStyleIdx="2" presStyleCnt="6"/>
      <dgm:spPr/>
    </dgm:pt>
    <dgm:pt modelId="{A42E66BF-8BC4-7F44-85CB-082F232A9BD1}" type="pres">
      <dgm:prSet presAssocID="{5159D0E8-6601-C048-B59E-70E207B031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6"/>
      <dgm:spPr/>
    </dgm:pt>
    <dgm:pt modelId="{B3C8F624-8B9B-9F47-9FF6-5CF4E20C33F2}" type="pres">
      <dgm:prSet presAssocID="{64C189F0-BE26-C04A-9951-3A7FBB20B0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6"/>
      <dgm:spPr/>
    </dgm:pt>
    <dgm:pt modelId="{6C464FCD-54D0-4144-927C-1A3F54F6F909}" type="pres">
      <dgm:prSet presAssocID="{34B0181D-9BCA-7649-B784-BAFA4A7C875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1FF4-996F-C74B-BB98-E0E67CB233EF}" type="pres">
      <dgm:prSet presAssocID="{34B0181D-9BCA-7649-B784-BAFA4A7C875A}" presName="accent_6" presStyleCnt="0"/>
      <dgm:spPr/>
    </dgm:pt>
    <dgm:pt modelId="{8B48A6BC-4EA7-524D-BDD2-E5B808BE9526}" type="pres">
      <dgm:prSet presAssocID="{34B0181D-9BCA-7649-B784-BAFA4A7C875A}" presName="accentRepeatNode" presStyleLbl="solidFgAcc1" presStyleIdx="5" presStyleCnt="6"/>
      <dgm:spPr/>
    </dgm:pt>
  </dgm:ptLst>
  <dgm:cxnLst>
    <dgm:cxn modelId="{5FA63778-04D3-194E-90E0-C55AC7C96C6E}" type="presOf" srcId="{44E27BB6-4C88-EE44-B972-CB5168BB82C8}" destId="{6167EA3E-CE37-0147-A028-3D532C79CFAE}" srcOrd="0" destOrd="0" presId="urn:microsoft.com/office/officeart/2008/layout/VerticalCurvedList"/>
    <dgm:cxn modelId="{6B281DC4-904E-A94C-A7EA-F23DD106C017}" srcId="{44E27BB6-4C88-EE44-B972-CB5168BB82C8}" destId="{7DF804A4-A33C-7947-8E3E-9CA547631EBB}" srcOrd="0" destOrd="0" parTransId="{2DF66C6B-4DA7-904E-9D97-5206F3212302}" sibTransId="{DD5FDB55-968A-AC4A-98BD-674BA81F1F7C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0FA0975B-B393-2F45-8389-CACC0A66AC14}" type="presOf" srcId="{5159D0E8-6601-C048-B59E-70E207B03187}" destId="{A42E66BF-8BC4-7F44-85CB-082F232A9BD1}" srcOrd="0" destOrd="0" presId="urn:microsoft.com/office/officeart/2008/layout/VerticalCurvedList"/>
    <dgm:cxn modelId="{E02E0655-C126-3042-AEF3-1CC26E06DFFD}" type="presOf" srcId="{AAE4088A-0DDD-9D4B-84FA-F773DC9FA626}" destId="{C0FC3924-4A50-D646-9491-F68BED38F5C9}" srcOrd="0" destOrd="0" presId="urn:microsoft.com/office/officeart/2008/layout/VerticalCurvedList"/>
    <dgm:cxn modelId="{260D1055-D392-AA4A-A70D-9A69F5603FD0}" type="presOf" srcId="{34B0181D-9BCA-7649-B784-BAFA4A7C875A}" destId="{6C464FCD-54D0-4144-927C-1A3F54F6F909}" srcOrd="0" destOrd="0" presId="urn:microsoft.com/office/officeart/2008/layout/VerticalCurvedList"/>
    <dgm:cxn modelId="{54DB06D3-958F-204D-B303-B40CFC839717}" type="presOf" srcId="{7DF804A4-A33C-7947-8E3E-9CA547631EBB}" destId="{BFA2106A-8B03-3E43-8500-CA8C50FDB3FE}" srcOrd="0" destOrd="0" presId="urn:microsoft.com/office/officeart/2008/layout/VerticalCurvedList"/>
    <dgm:cxn modelId="{D436954B-4893-E04C-AD99-B1DB4C55AEBB}" srcId="{44E27BB6-4C88-EE44-B972-CB5168BB82C8}" destId="{34B0181D-9BCA-7649-B784-BAFA4A7C875A}" srcOrd="5" destOrd="0" parTransId="{EE1CDEF1-0BD8-EF44-B3B9-937885D28B0C}" sibTransId="{1E494D78-D6CD-A84F-BF91-80E4B4119D96}"/>
    <dgm:cxn modelId="{FD8B77B5-3433-1748-BB5B-C38B73DEDFC7}" type="presOf" srcId="{DD5FDB55-968A-AC4A-98BD-674BA81F1F7C}" destId="{30705D13-6A2E-B34E-A311-5B47918BA704}" srcOrd="0" destOrd="0" presId="urn:microsoft.com/office/officeart/2008/layout/VerticalCurvedList"/>
    <dgm:cxn modelId="{4057C419-760D-C94E-9234-701468FE83DF}" srcId="{44E27BB6-4C88-EE44-B972-CB5168BB82C8}" destId="{AAE4088A-0DDD-9D4B-84FA-F773DC9FA626}" srcOrd="1" destOrd="0" parTransId="{3C610671-8358-CD45-BB0D-C9D7FC37ED8D}" sibTransId="{7BDCC2D2-8354-D244-9D2C-F5436214CA4B}"/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53326C1C-44DC-E746-8781-54B9FFDABC5E}" type="presOf" srcId="{64C189F0-BE26-C04A-9951-3A7FBB20B05E}" destId="{B3C8F624-8B9B-9F47-9FF6-5CF4E20C33F2}" srcOrd="0" destOrd="0" presId="urn:microsoft.com/office/officeart/2008/layout/VerticalCurvedList"/>
    <dgm:cxn modelId="{3C4DCAE3-11A3-7547-8CCC-55FA19847A27}" type="presOf" srcId="{670AC140-AD19-914E-9779-F11A7EED1BFE}" destId="{BC80759B-CB15-DB49-A6CD-734C0C2A4FCD}" srcOrd="0" destOrd="0" presId="urn:microsoft.com/office/officeart/2008/layout/VerticalCurvedList"/>
    <dgm:cxn modelId="{81DB4EE1-ED11-3D4D-9B38-9C2FEB23B21C}" srcId="{44E27BB6-4C88-EE44-B972-CB5168BB82C8}" destId="{670AC140-AD19-914E-9779-F11A7EED1BFE}" srcOrd="2" destOrd="0" parTransId="{89B09284-D4A3-6146-B11F-43EB8E224FD0}" sibTransId="{27DDB652-C2DB-8749-8BFE-8AF22AAFAFDC}"/>
    <dgm:cxn modelId="{C07DD71D-04C3-5C4F-B75D-0C1A17877379}" type="presParOf" srcId="{6167EA3E-CE37-0147-A028-3D532C79CFAE}" destId="{8FCECE27-9C46-5648-B87A-23EF1D0A6275}" srcOrd="0" destOrd="0" presId="urn:microsoft.com/office/officeart/2008/layout/VerticalCurvedList"/>
    <dgm:cxn modelId="{1B3CD7EB-CEEE-4049-94D2-7E2748D34373}" type="presParOf" srcId="{8FCECE27-9C46-5648-B87A-23EF1D0A6275}" destId="{53CF28DF-9AE0-D24B-ABB3-FE8B001CD7FB}" srcOrd="0" destOrd="0" presId="urn:microsoft.com/office/officeart/2008/layout/VerticalCurvedList"/>
    <dgm:cxn modelId="{A847C75B-A6B1-7F47-981B-4FEE9452DC15}" type="presParOf" srcId="{53CF28DF-9AE0-D24B-ABB3-FE8B001CD7FB}" destId="{35F3C0D4-20E4-084C-8B0D-2E8AE2A19376}" srcOrd="0" destOrd="0" presId="urn:microsoft.com/office/officeart/2008/layout/VerticalCurvedList"/>
    <dgm:cxn modelId="{9AC8B2CC-B761-564E-A432-9B8843FA9248}" type="presParOf" srcId="{53CF28DF-9AE0-D24B-ABB3-FE8B001CD7FB}" destId="{30705D13-6A2E-B34E-A311-5B47918BA704}" srcOrd="1" destOrd="0" presId="urn:microsoft.com/office/officeart/2008/layout/VerticalCurvedList"/>
    <dgm:cxn modelId="{F620957D-7FAF-2741-9D8E-21566CBDFADB}" type="presParOf" srcId="{53CF28DF-9AE0-D24B-ABB3-FE8B001CD7FB}" destId="{1C977365-688B-8D42-8EA4-0C063567D382}" srcOrd="2" destOrd="0" presId="urn:microsoft.com/office/officeart/2008/layout/VerticalCurvedList"/>
    <dgm:cxn modelId="{CA342C43-397D-1146-A61C-CC8DDDD83B6D}" type="presParOf" srcId="{53CF28DF-9AE0-D24B-ABB3-FE8B001CD7FB}" destId="{54524368-6F34-7E49-B24B-C146E2323C86}" srcOrd="3" destOrd="0" presId="urn:microsoft.com/office/officeart/2008/layout/VerticalCurvedList"/>
    <dgm:cxn modelId="{1257C2A2-EB37-D64A-9A85-385594F3FECB}" type="presParOf" srcId="{8FCECE27-9C46-5648-B87A-23EF1D0A6275}" destId="{BFA2106A-8B03-3E43-8500-CA8C50FDB3FE}" srcOrd="1" destOrd="0" presId="urn:microsoft.com/office/officeart/2008/layout/VerticalCurvedList"/>
    <dgm:cxn modelId="{A9B756F4-3968-5549-90D1-0780F706B147}" type="presParOf" srcId="{8FCECE27-9C46-5648-B87A-23EF1D0A6275}" destId="{B1DE0865-6326-414C-AE11-FEC217C7D5E1}" srcOrd="2" destOrd="0" presId="urn:microsoft.com/office/officeart/2008/layout/VerticalCurvedList"/>
    <dgm:cxn modelId="{5DD3EACE-C51D-2642-8F8B-491A8E9F61A6}" type="presParOf" srcId="{B1DE0865-6326-414C-AE11-FEC217C7D5E1}" destId="{DC90CDB3-B92A-C64E-9002-25B2AE769995}" srcOrd="0" destOrd="0" presId="urn:microsoft.com/office/officeart/2008/layout/VerticalCurvedList"/>
    <dgm:cxn modelId="{74F775F3-9005-304E-BD06-B00E2CB5A19D}" type="presParOf" srcId="{8FCECE27-9C46-5648-B87A-23EF1D0A6275}" destId="{C0FC3924-4A50-D646-9491-F68BED38F5C9}" srcOrd="3" destOrd="0" presId="urn:microsoft.com/office/officeart/2008/layout/VerticalCurvedList"/>
    <dgm:cxn modelId="{BCCDEFCC-70D8-4847-881C-AFD3739E2521}" type="presParOf" srcId="{8FCECE27-9C46-5648-B87A-23EF1D0A6275}" destId="{A072A13A-7C22-5348-9439-41334253A541}" srcOrd="4" destOrd="0" presId="urn:microsoft.com/office/officeart/2008/layout/VerticalCurvedList"/>
    <dgm:cxn modelId="{BFD71464-1837-684E-B5F1-475D0E7CD976}" type="presParOf" srcId="{A072A13A-7C22-5348-9439-41334253A541}" destId="{C0B09EDD-4F2F-C747-9010-0636C987B1B7}" srcOrd="0" destOrd="0" presId="urn:microsoft.com/office/officeart/2008/layout/VerticalCurvedList"/>
    <dgm:cxn modelId="{1D9F397A-909F-4C4A-A635-46C5D0A47EBF}" type="presParOf" srcId="{8FCECE27-9C46-5648-B87A-23EF1D0A6275}" destId="{BC80759B-CB15-DB49-A6CD-734C0C2A4FCD}" srcOrd="5" destOrd="0" presId="urn:microsoft.com/office/officeart/2008/layout/VerticalCurvedList"/>
    <dgm:cxn modelId="{1A585C2A-EF1B-B942-9B4A-637CBF6F5D5D}" type="presParOf" srcId="{8FCECE27-9C46-5648-B87A-23EF1D0A6275}" destId="{70F43769-78ED-EA4F-8BBC-34FC0E169205}" srcOrd="6" destOrd="0" presId="urn:microsoft.com/office/officeart/2008/layout/VerticalCurvedList"/>
    <dgm:cxn modelId="{647D6134-854C-F94A-87CA-96E839F66679}" type="presParOf" srcId="{70F43769-78ED-EA4F-8BBC-34FC0E169205}" destId="{9C039ED0-5EAC-F94B-9803-796D3CD2541F}" srcOrd="0" destOrd="0" presId="urn:microsoft.com/office/officeart/2008/layout/VerticalCurvedList"/>
    <dgm:cxn modelId="{38578627-71B3-CA4A-A2E6-E8C46A43AA0D}" type="presParOf" srcId="{8FCECE27-9C46-5648-B87A-23EF1D0A6275}" destId="{A42E66BF-8BC4-7F44-85CB-082F232A9BD1}" srcOrd="7" destOrd="0" presId="urn:microsoft.com/office/officeart/2008/layout/VerticalCurvedList"/>
    <dgm:cxn modelId="{AD6ED4AC-06A2-BE41-B5CC-86E60F0BCE80}" type="presParOf" srcId="{8FCECE27-9C46-5648-B87A-23EF1D0A6275}" destId="{AA3FE431-2B23-8A4B-A0EC-81D9558AFA3F}" srcOrd="8" destOrd="0" presId="urn:microsoft.com/office/officeart/2008/layout/VerticalCurvedList"/>
    <dgm:cxn modelId="{1A3997EC-C80A-C748-A25F-5EEB25F99ACF}" type="presParOf" srcId="{AA3FE431-2B23-8A4B-A0EC-81D9558AFA3F}" destId="{722695A1-F69E-5446-85F4-736457EB1209}" srcOrd="0" destOrd="0" presId="urn:microsoft.com/office/officeart/2008/layout/VerticalCurvedList"/>
    <dgm:cxn modelId="{C166C2A9-EDB6-9247-A6FF-D9065B9B19D4}" type="presParOf" srcId="{8FCECE27-9C46-5648-B87A-23EF1D0A6275}" destId="{B3C8F624-8B9B-9F47-9FF6-5CF4E20C33F2}" srcOrd="9" destOrd="0" presId="urn:microsoft.com/office/officeart/2008/layout/VerticalCurvedList"/>
    <dgm:cxn modelId="{E0AEA652-5E04-2648-891D-408B31959E92}" type="presParOf" srcId="{8FCECE27-9C46-5648-B87A-23EF1D0A6275}" destId="{F74320B2-6991-174B-9AE3-5B9589583ECC}" srcOrd="10" destOrd="0" presId="urn:microsoft.com/office/officeart/2008/layout/VerticalCurvedList"/>
    <dgm:cxn modelId="{12B061AD-59D4-6242-B5F5-D67340E650C9}" type="presParOf" srcId="{F74320B2-6991-174B-9AE3-5B9589583ECC}" destId="{4E739886-8946-B34C-A154-82504CA6A271}" srcOrd="0" destOrd="0" presId="urn:microsoft.com/office/officeart/2008/layout/VerticalCurvedList"/>
    <dgm:cxn modelId="{016593C6-C716-6B49-B734-911AEE70516E}" type="presParOf" srcId="{8FCECE27-9C46-5648-B87A-23EF1D0A6275}" destId="{6C464FCD-54D0-4144-927C-1A3F54F6F909}" srcOrd="11" destOrd="0" presId="urn:microsoft.com/office/officeart/2008/layout/VerticalCurvedList"/>
    <dgm:cxn modelId="{0EE9CD8C-3A8A-3D40-8C8C-61C7E4206469}" type="presParOf" srcId="{8FCECE27-9C46-5648-B87A-23EF1D0A6275}" destId="{D86F1FF4-996F-C74B-BB98-E0E67CB233EF}" srcOrd="12" destOrd="0" presId="urn:microsoft.com/office/officeart/2008/layout/VerticalCurvedList"/>
    <dgm:cxn modelId="{8441B54D-E64A-914B-B00B-ED00A9095500}" type="presParOf" srcId="{D86F1FF4-996F-C74B-BB98-E0E67CB233EF}" destId="{8B48A6BC-4EA7-524D-BDD2-E5B808BE95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E27BB6-4C88-EE44-B972-CB5168BB82C8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0AC140-AD19-914E-9779-F11A7EED1BF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Отсутствие в тарифах сортировки и утилизации</a:t>
          </a:r>
          <a:endParaRPr lang="ru-RU" sz="1600" dirty="0">
            <a:solidFill>
              <a:schemeClr val="bg1"/>
            </a:solidFill>
          </a:endParaRPr>
        </a:p>
      </dgm:t>
    </dgm:pt>
    <dgm:pt modelId="{89B09284-D4A3-6146-B11F-43EB8E224FD0}" type="parTrans" cxnId="{81DB4EE1-ED11-3D4D-9B38-9C2FEB23B21C}">
      <dgm:prSet/>
      <dgm:spPr/>
      <dgm:t>
        <a:bodyPr/>
        <a:lstStyle/>
        <a:p>
          <a:endParaRPr lang="ru-RU" sz="1600"/>
        </a:p>
      </dgm:t>
    </dgm:pt>
    <dgm:pt modelId="{27DDB652-C2DB-8749-8BFE-8AF22AAFAFDC}" type="sibTrans" cxnId="{81DB4EE1-ED11-3D4D-9B38-9C2FEB23B21C}">
      <dgm:prSet/>
      <dgm:spPr/>
      <dgm:t>
        <a:bodyPr/>
        <a:lstStyle/>
        <a:p>
          <a:endParaRPr lang="ru-RU" sz="1600"/>
        </a:p>
      </dgm:t>
    </dgm:pt>
    <dgm:pt modelId="{5159D0E8-6601-C048-B59E-70E207B03187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Ограничение темпов роста тарифов</a:t>
          </a:r>
          <a:endParaRPr lang="ru-RU" sz="1600" dirty="0">
            <a:solidFill>
              <a:schemeClr val="bg1"/>
            </a:solidFill>
          </a:endParaRPr>
        </a:p>
      </dgm:t>
    </dgm:pt>
    <dgm:pt modelId="{0350057C-8AAD-4445-AE06-D3B0CE61B4C2}" type="parTrans" cxnId="{BF2AB2F1-B050-9E42-8873-32EEF22E9013}">
      <dgm:prSet/>
      <dgm:spPr/>
      <dgm:t>
        <a:bodyPr/>
        <a:lstStyle/>
        <a:p>
          <a:endParaRPr lang="ru-RU" sz="1600"/>
        </a:p>
      </dgm:t>
    </dgm:pt>
    <dgm:pt modelId="{50BDCFE7-BE89-BD4D-9E63-D97D3A4B6EAA}" type="sibTrans" cxnId="{BF2AB2F1-B050-9E42-8873-32EEF22E9013}">
      <dgm:prSet/>
      <dgm:spPr/>
      <dgm:t>
        <a:bodyPr/>
        <a:lstStyle/>
        <a:p>
          <a:endParaRPr lang="ru-RU" sz="1600"/>
        </a:p>
      </dgm:t>
    </dgm:pt>
    <dgm:pt modelId="{64C189F0-BE26-C04A-9951-3A7FBB20B05E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Экологический, санитарный и прочий контроль</a:t>
          </a:r>
          <a:endParaRPr lang="ru-RU" sz="1600" dirty="0">
            <a:solidFill>
              <a:schemeClr val="bg1"/>
            </a:solidFill>
          </a:endParaRPr>
        </a:p>
      </dgm:t>
    </dgm:pt>
    <dgm:pt modelId="{790AC51E-8C18-6F45-BD17-2F147B757FEE}" type="parTrans" cxnId="{04F93CEC-F53D-B849-B047-C9177FA71D63}">
      <dgm:prSet/>
      <dgm:spPr/>
      <dgm:t>
        <a:bodyPr/>
        <a:lstStyle/>
        <a:p>
          <a:endParaRPr lang="ru-RU" sz="1600"/>
        </a:p>
      </dgm:t>
    </dgm:pt>
    <dgm:pt modelId="{4C7A20D5-4165-6346-9C1F-4D203CCFF721}" type="sibTrans" cxnId="{04F93CEC-F53D-B849-B047-C9177FA71D63}">
      <dgm:prSet/>
      <dgm:spPr/>
      <dgm:t>
        <a:bodyPr/>
        <a:lstStyle/>
        <a:p>
          <a:endParaRPr lang="ru-RU" sz="1600"/>
        </a:p>
      </dgm:t>
    </dgm:pt>
    <dgm:pt modelId="{7DF804A4-A33C-7947-8E3E-9CA547631EBB}">
      <dgm:prSet custT="1"/>
      <dgm:spPr/>
      <dgm:t>
        <a:bodyPr/>
        <a:lstStyle/>
        <a:p>
          <a:r>
            <a:rPr lang="ru-RU" sz="1600" dirty="0" smtClean="0"/>
            <a:t>Оспаривание результатов конкурса</a:t>
          </a:r>
          <a:endParaRPr lang="ru-RU" sz="1600" dirty="0"/>
        </a:p>
      </dgm:t>
    </dgm:pt>
    <dgm:pt modelId="{2DF66C6B-4DA7-904E-9D97-5206F3212302}" type="parTrans" cxnId="{6B281DC4-904E-A94C-A7EA-F23DD106C017}">
      <dgm:prSet/>
      <dgm:spPr/>
      <dgm:t>
        <a:bodyPr/>
        <a:lstStyle/>
        <a:p>
          <a:endParaRPr lang="ru-RU"/>
        </a:p>
      </dgm:t>
    </dgm:pt>
    <dgm:pt modelId="{DD5FDB55-968A-AC4A-98BD-674BA81F1F7C}" type="sibTrans" cxnId="{6B281DC4-904E-A94C-A7EA-F23DD106C017}">
      <dgm:prSet/>
      <dgm:spPr/>
      <dgm:t>
        <a:bodyPr/>
        <a:lstStyle/>
        <a:p>
          <a:endParaRPr lang="ru-RU"/>
        </a:p>
      </dgm:t>
    </dgm:pt>
    <dgm:pt modelId="{34B0181D-9BCA-7649-B784-BAFA4A7C875A}">
      <dgm:prSet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libri Light" panose="020F0302020204030204" pitchFamily="34" charset="0"/>
            </a:rPr>
            <a:t>Коммерческий учет отходов</a:t>
          </a:r>
          <a:endParaRPr lang="ru-RU" sz="1600" dirty="0"/>
        </a:p>
      </dgm:t>
    </dgm:pt>
    <dgm:pt modelId="{EE1CDEF1-0BD8-EF44-B3B9-937885D28B0C}" type="parTrans" cxnId="{D436954B-4893-E04C-AD99-B1DB4C55AEBB}">
      <dgm:prSet/>
      <dgm:spPr/>
      <dgm:t>
        <a:bodyPr/>
        <a:lstStyle/>
        <a:p>
          <a:endParaRPr lang="ru-RU"/>
        </a:p>
      </dgm:t>
    </dgm:pt>
    <dgm:pt modelId="{1E494D78-D6CD-A84F-BF91-80E4B4119D96}" type="sibTrans" cxnId="{D436954B-4893-E04C-AD99-B1DB4C55AEBB}">
      <dgm:prSet/>
      <dgm:spPr/>
      <dgm:t>
        <a:bodyPr/>
        <a:lstStyle/>
        <a:p>
          <a:endParaRPr lang="ru-RU"/>
        </a:p>
      </dgm:t>
    </dgm:pt>
    <dgm:pt modelId="{637CB959-F936-2143-B27C-3B9A46338F87}">
      <dgm:prSet custT="1"/>
      <dgm:spPr/>
      <dgm:t>
        <a:bodyPr/>
        <a:lstStyle/>
        <a:p>
          <a:r>
            <a:rPr lang="ru-RU" sz="1600" dirty="0" smtClean="0"/>
            <a:t>Потеря статуса регионального оператора</a:t>
          </a:r>
          <a:endParaRPr lang="ru-RU" sz="1600" dirty="0"/>
        </a:p>
      </dgm:t>
    </dgm:pt>
    <dgm:pt modelId="{BBDEE365-0DD5-D54D-841D-F8A0A35016C0}" type="parTrans" cxnId="{BEB35FC1-CC66-B449-ADCD-B59EC50BC425}">
      <dgm:prSet/>
      <dgm:spPr/>
      <dgm:t>
        <a:bodyPr/>
        <a:lstStyle/>
        <a:p>
          <a:endParaRPr lang="ru-RU"/>
        </a:p>
      </dgm:t>
    </dgm:pt>
    <dgm:pt modelId="{1FF5DF50-1479-3241-AB53-61EE0FC227C4}" type="sibTrans" cxnId="{BEB35FC1-CC66-B449-ADCD-B59EC50BC425}">
      <dgm:prSet/>
      <dgm:spPr/>
      <dgm:t>
        <a:bodyPr/>
        <a:lstStyle/>
        <a:p>
          <a:endParaRPr lang="ru-RU"/>
        </a:p>
      </dgm:t>
    </dgm:pt>
    <dgm:pt modelId="{6167EA3E-CE37-0147-A028-3D532C79CFAE}" type="pres">
      <dgm:prSet presAssocID="{44E27BB6-4C88-EE44-B972-CB5168BB82C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ECE27-9C46-5648-B87A-23EF1D0A6275}" type="pres">
      <dgm:prSet presAssocID="{44E27BB6-4C88-EE44-B972-CB5168BB82C8}" presName="Name1" presStyleCnt="0"/>
      <dgm:spPr/>
    </dgm:pt>
    <dgm:pt modelId="{53CF28DF-9AE0-D24B-ABB3-FE8B001CD7FB}" type="pres">
      <dgm:prSet presAssocID="{44E27BB6-4C88-EE44-B972-CB5168BB82C8}" presName="cycle" presStyleCnt="0"/>
      <dgm:spPr/>
    </dgm:pt>
    <dgm:pt modelId="{35F3C0D4-20E4-084C-8B0D-2E8AE2A19376}" type="pres">
      <dgm:prSet presAssocID="{44E27BB6-4C88-EE44-B972-CB5168BB82C8}" presName="srcNode" presStyleLbl="node1" presStyleIdx="0" presStyleCnt="6"/>
      <dgm:spPr/>
    </dgm:pt>
    <dgm:pt modelId="{30705D13-6A2E-B34E-A311-5B47918BA704}" type="pres">
      <dgm:prSet presAssocID="{44E27BB6-4C88-EE44-B972-CB5168BB82C8}" presName="conn" presStyleLbl="parChTrans1D2" presStyleIdx="0" presStyleCnt="1"/>
      <dgm:spPr/>
      <dgm:t>
        <a:bodyPr/>
        <a:lstStyle/>
        <a:p>
          <a:endParaRPr lang="en-US"/>
        </a:p>
      </dgm:t>
    </dgm:pt>
    <dgm:pt modelId="{1C977365-688B-8D42-8EA4-0C063567D382}" type="pres">
      <dgm:prSet presAssocID="{44E27BB6-4C88-EE44-B972-CB5168BB82C8}" presName="extraNode" presStyleLbl="node1" presStyleIdx="0" presStyleCnt="6"/>
      <dgm:spPr/>
    </dgm:pt>
    <dgm:pt modelId="{54524368-6F34-7E49-B24B-C146E2323C86}" type="pres">
      <dgm:prSet presAssocID="{44E27BB6-4C88-EE44-B972-CB5168BB82C8}" presName="dstNode" presStyleLbl="node1" presStyleIdx="0" presStyleCnt="6"/>
      <dgm:spPr/>
    </dgm:pt>
    <dgm:pt modelId="{BFA2106A-8B03-3E43-8500-CA8C50FDB3FE}" type="pres">
      <dgm:prSet presAssocID="{7DF804A4-A33C-7947-8E3E-9CA547631EB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E0865-6326-414C-AE11-FEC217C7D5E1}" type="pres">
      <dgm:prSet presAssocID="{7DF804A4-A33C-7947-8E3E-9CA547631EBB}" presName="accent_1" presStyleCnt="0"/>
      <dgm:spPr/>
    </dgm:pt>
    <dgm:pt modelId="{DC90CDB3-B92A-C64E-9002-25B2AE769995}" type="pres">
      <dgm:prSet presAssocID="{7DF804A4-A33C-7947-8E3E-9CA547631EBB}" presName="accentRepeatNode" presStyleLbl="solidFgAcc1" presStyleIdx="0" presStyleCnt="6"/>
      <dgm:spPr/>
    </dgm:pt>
    <dgm:pt modelId="{F8FF5E5A-81AE-5540-B744-E4F81D8FC743}" type="pres">
      <dgm:prSet presAssocID="{637CB959-F936-2143-B27C-3B9A46338F8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B779C-7CBE-E148-96BF-46FF34D895F6}" type="pres">
      <dgm:prSet presAssocID="{637CB959-F936-2143-B27C-3B9A46338F87}" presName="accent_2" presStyleCnt="0"/>
      <dgm:spPr/>
    </dgm:pt>
    <dgm:pt modelId="{D37ABC5F-9F11-8A48-BB44-32B956935848}" type="pres">
      <dgm:prSet presAssocID="{637CB959-F936-2143-B27C-3B9A46338F87}" presName="accentRepeatNode" presStyleLbl="solidFgAcc1" presStyleIdx="1" presStyleCnt="6"/>
      <dgm:spPr/>
    </dgm:pt>
    <dgm:pt modelId="{BC80759B-CB15-DB49-A6CD-734C0C2A4FCD}" type="pres">
      <dgm:prSet presAssocID="{670AC140-AD19-914E-9779-F11A7EED1BF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43769-78ED-EA4F-8BBC-34FC0E169205}" type="pres">
      <dgm:prSet presAssocID="{670AC140-AD19-914E-9779-F11A7EED1BFE}" presName="accent_3" presStyleCnt="0"/>
      <dgm:spPr/>
    </dgm:pt>
    <dgm:pt modelId="{9C039ED0-5EAC-F94B-9803-796D3CD2541F}" type="pres">
      <dgm:prSet presAssocID="{670AC140-AD19-914E-9779-F11A7EED1BFE}" presName="accentRepeatNode" presStyleLbl="solidFgAcc1" presStyleIdx="2" presStyleCnt="6"/>
      <dgm:spPr/>
    </dgm:pt>
    <dgm:pt modelId="{A42E66BF-8BC4-7F44-85CB-082F232A9BD1}" type="pres">
      <dgm:prSet presAssocID="{5159D0E8-6601-C048-B59E-70E207B0318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FE431-2B23-8A4B-A0EC-81D9558AFA3F}" type="pres">
      <dgm:prSet presAssocID="{5159D0E8-6601-C048-B59E-70E207B03187}" presName="accent_4" presStyleCnt="0"/>
      <dgm:spPr/>
    </dgm:pt>
    <dgm:pt modelId="{722695A1-F69E-5446-85F4-736457EB1209}" type="pres">
      <dgm:prSet presAssocID="{5159D0E8-6601-C048-B59E-70E207B03187}" presName="accentRepeatNode" presStyleLbl="solidFgAcc1" presStyleIdx="3" presStyleCnt="6"/>
      <dgm:spPr/>
    </dgm:pt>
    <dgm:pt modelId="{B3C8F624-8B9B-9F47-9FF6-5CF4E20C33F2}" type="pres">
      <dgm:prSet presAssocID="{64C189F0-BE26-C04A-9951-3A7FBB20B05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320B2-6991-174B-9AE3-5B9589583ECC}" type="pres">
      <dgm:prSet presAssocID="{64C189F0-BE26-C04A-9951-3A7FBB20B05E}" presName="accent_5" presStyleCnt="0"/>
      <dgm:spPr/>
    </dgm:pt>
    <dgm:pt modelId="{4E739886-8946-B34C-A154-82504CA6A271}" type="pres">
      <dgm:prSet presAssocID="{64C189F0-BE26-C04A-9951-3A7FBB20B05E}" presName="accentRepeatNode" presStyleLbl="solidFgAcc1" presStyleIdx="4" presStyleCnt="6"/>
      <dgm:spPr/>
    </dgm:pt>
    <dgm:pt modelId="{6C464FCD-54D0-4144-927C-1A3F54F6F909}" type="pres">
      <dgm:prSet presAssocID="{34B0181D-9BCA-7649-B784-BAFA4A7C875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F1FF4-996F-C74B-BB98-E0E67CB233EF}" type="pres">
      <dgm:prSet presAssocID="{34B0181D-9BCA-7649-B784-BAFA4A7C875A}" presName="accent_6" presStyleCnt="0"/>
      <dgm:spPr/>
    </dgm:pt>
    <dgm:pt modelId="{8B48A6BC-4EA7-524D-BDD2-E5B808BE9526}" type="pres">
      <dgm:prSet presAssocID="{34B0181D-9BCA-7649-B784-BAFA4A7C875A}" presName="accentRepeatNode" presStyleLbl="solidFgAcc1" presStyleIdx="5" presStyleCnt="6"/>
      <dgm:spPr/>
    </dgm:pt>
  </dgm:ptLst>
  <dgm:cxnLst>
    <dgm:cxn modelId="{927A49EF-AE38-F44C-9AC9-90F1565C3336}" type="presOf" srcId="{44E27BB6-4C88-EE44-B972-CB5168BB82C8}" destId="{6167EA3E-CE37-0147-A028-3D532C79CFAE}" srcOrd="0" destOrd="0" presId="urn:microsoft.com/office/officeart/2008/layout/VerticalCurvedList"/>
    <dgm:cxn modelId="{BF2AB2F1-B050-9E42-8873-32EEF22E9013}" srcId="{44E27BB6-4C88-EE44-B972-CB5168BB82C8}" destId="{5159D0E8-6601-C048-B59E-70E207B03187}" srcOrd="3" destOrd="0" parTransId="{0350057C-8AAD-4445-AE06-D3B0CE61B4C2}" sibTransId="{50BDCFE7-BE89-BD4D-9E63-D97D3A4B6EAA}"/>
    <dgm:cxn modelId="{BEB35FC1-CC66-B449-ADCD-B59EC50BC425}" srcId="{44E27BB6-4C88-EE44-B972-CB5168BB82C8}" destId="{637CB959-F936-2143-B27C-3B9A46338F87}" srcOrd="1" destOrd="0" parTransId="{BBDEE365-0DD5-D54D-841D-F8A0A35016C0}" sibTransId="{1FF5DF50-1479-3241-AB53-61EE0FC227C4}"/>
    <dgm:cxn modelId="{81DB4EE1-ED11-3D4D-9B38-9C2FEB23B21C}" srcId="{44E27BB6-4C88-EE44-B972-CB5168BB82C8}" destId="{670AC140-AD19-914E-9779-F11A7EED1BFE}" srcOrd="2" destOrd="0" parTransId="{89B09284-D4A3-6146-B11F-43EB8E224FD0}" sibTransId="{27DDB652-C2DB-8749-8BFE-8AF22AAFAFDC}"/>
    <dgm:cxn modelId="{30F70994-D178-A04A-A2B5-B7D79EC3EF63}" type="presOf" srcId="{34B0181D-9BCA-7649-B784-BAFA4A7C875A}" destId="{6C464FCD-54D0-4144-927C-1A3F54F6F909}" srcOrd="0" destOrd="0" presId="urn:microsoft.com/office/officeart/2008/layout/VerticalCurvedList"/>
    <dgm:cxn modelId="{0008B81E-09FF-9B46-A1B6-026B7CB0C9E3}" type="presOf" srcId="{7DF804A4-A33C-7947-8E3E-9CA547631EBB}" destId="{BFA2106A-8B03-3E43-8500-CA8C50FDB3FE}" srcOrd="0" destOrd="0" presId="urn:microsoft.com/office/officeart/2008/layout/VerticalCurvedList"/>
    <dgm:cxn modelId="{B5621148-5DB5-9446-90BF-C70C2F604011}" type="presOf" srcId="{637CB959-F936-2143-B27C-3B9A46338F87}" destId="{F8FF5E5A-81AE-5540-B744-E4F81D8FC743}" srcOrd="0" destOrd="0" presId="urn:microsoft.com/office/officeart/2008/layout/VerticalCurvedList"/>
    <dgm:cxn modelId="{6B281DC4-904E-A94C-A7EA-F23DD106C017}" srcId="{44E27BB6-4C88-EE44-B972-CB5168BB82C8}" destId="{7DF804A4-A33C-7947-8E3E-9CA547631EBB}" srcOrd="0" destOrd="0" parTransId="{2DF66C6B-4DA7-904E-9D97-5206F3212302}" sibTransId="{DD5FDB55-968A-AC4A-98BD-674BA81F1F7C}"/>
    <dgm:cxn modelId="{04F93CEC-F53D-B849-B047-C9177FA71D63}" srcId="{44E27BB6-4C88-EE44-B972-CB5168BB82C8}" destId="{64C189F0-BE26-C04A-9951-3A7FBB20B05E}" srcOrd="4" destOrd="0" parTransId="{790AC51E-8C18-6F45-BD17-2F147B757FEE}" sibTransId="{4C7A20D5-4165-6346-9C1F-4D203CCFF721}"/>
    <dgm:cxn modelId="{6D5264B5-E054-CA45-A337-59D75BA57BC7}" type="presOf" srcId="{5159D0E8-6601-C048-B59E-70E207B03187}" destId="{A42E66BF-8BC4-7F44-85CB-082F232A9BD1}" srcOrd="0" destOrd="0" presId="urn:microsoft.com/office/officeart/2008/layout/VerticalCurvedList"/>
    <dgm:cxn modelId="{D436954B-4893-E04C-AD99-B1DB4C55AEBB}" srcId="{44E27BB6-4C88-EE44-B972-CB5168BB82C8}" destId="{34B0181D-9BCA-7649-B784-BAFA4A7C875A}" srcOrd="5" destOrd="0" parTransId="{EE1CDEF1-0BD8-EF44-B3B9-937885D28B0C}" sibTransId="{1E494D78-D6CD-A84F-BF91-80E4B4119D96}"/>
    <dgm:cxn modelId="{37B4C506-B89F-B842-8FE5-97501E6803A6}" type="presOf" srcId="{DD5FDB55-968A-AC4A-98BD-674BA81F1F7C}" destId="{30705D13-6A2E-B34E-A311-5B47918BA704}" srcOrd="0" destOrd="0" presId="urn:microsoft.com/office/officeart/2008/layout/VerticalCurvedList"/>
    <dgm:cxn modelId="{A89795DC-A53C-1A48-B0B3-92A5812C8EB2}" type="presOf" srcId="{670AC140-AD19-914E-9779-F11A7EED1BFE}" destId="{BC80759B-CB15-DB49-A6CD-734C0C2A4FCD}" srcOrd="0" destOrd="0" presId="urn:microsoft.com/office/officeart/2008/layout/VerticalCurvedList"/>
    <dgm:cxn modelId="{F5BFE8E8-6DF7-354E-832F-D22DF3534601}" type="presOf" srcId="{64C189F0-BE26-C04A-9951-3A7FBB20B05E}" destId="{B3C8F624-8B9B-9F47-9FF6-5CF4E20C33F2}" srcOrd="0" destOrd="0" presId="urn:microsoft.com/office/officeart/2008/layout/VerticalCurvedList"/>
    <dgm:cxn modelId="{7E932C1A-ABF0-1940-8152-0E2CFB482389}" type="presParOf" srcId="{6167EA3E-CE37-0147-A028-3D532C79CFAE}" destId="{8FCECE27-9C46-5648-B87A-23EF1D0A6275}" srcOrd="0" destOrd="0" presId="urn:microsoft.com/office/officeart/2008/layout/VerticalCurvedList"/>
    <dgm:cxn modelId="{5170ADBF-B2E8-3D4A-92CD-B07658D11C48}" type="presParOf" srcId="{8FCECE27-9C46-5648-B87A-23EF1D0A6275}" destId="{53CF28DF-9AE0-D24B-ABB3-FE8B001CD7FB}" srcOrd="0" destOrd="0" presId="urn:microsoft.com/office/officeart/2008/layout/VerticalCurvedList"/>
    <dgm:cxn modelId="{8D0950B8-A6FB-304E-8482-7DBF87771C9A}" type="presParOf" srcId="{53CF28DF-9AE0-D24B-ABB3-FE8B001CD7FB}" destId="{35F3C0D4-20E4-084C-8B0D-2E8AE2A19376}" srcOrd="0" destOrd="0" presId="urn:microsoft.com/office/officeart/2008/layout/VerticalCurvedList"/>
    <dgm:cxn modelId="{8D626330-34ED-6241-B536-F67D77C6F38E}" type="presParOf" srcId="{53CF28DF-9AE0-D24B-ABB3-FE8B001CD7FB}" destId="{30705D13-6A2E-B34E-A311-5B47918BA704}" srcOrd="1" destOrd="0" presId="urn:microsoft.com/office/officeart/2008/layout/VerticalCurvedList"/>
    <dgm:cxn modelId="{FC43A2F4-F574-C24F-9DE2-C73C6706EEFC}" type="presParOf" srcId="{53CF28DF-9AE0-D24B-ABB3-FE8B001CD7FB}" destId="{1C977365-688B-8D42-8EA4-0C063567D382}" srcOrd="2" destOrd="0" presId="urn:microsoft.com/office/officeart/2008/layout/VerticalCurvedList"/>
    <dgm:cxn modelId="{42624B56-4C37-D643-A262-1C37A2A31468}" type="presParOf" srcId="{53CF28DF-9AE0-D24B-ABB3-FE8B001CD7FB}" destId="{54524368-6F34-7E49-B24B-C146E2323C86}" srcOrd="3" destOrd="0" presId="urn:microsoft.com/office/officeart/2008/layout/VerticalCurvedList"/>
    <dgm:cxn modelId="{AFE38418-4912-2E4A-8590-0F5704C8E5BA}" type="presParOf" srcId="{8FCECE27-9C46-5648-B87A-23EF1D0A6275}" destId="{BFA2106A-8B03-3E43-8500-CA8C50FDB3FE}" srcOrd="1" destOrd="0" presId="urn:microsoft.com/office/officeart/2008/layout/VerticalCurvedList"/>
    <dgm:cxn modelId="{68534A94-4BE6-DA45-8064-CD6CF483F212}" type="presParOf" srcId="{8FCECE27-9C46-5648-B87A-23EF1D0A6275}" destId="{B1DE0865-6326-414C-AE11-FEC217C7D5E1}" srcOrd="2" destOrd="0" presId="urn:microsoft.com/office/officeart/2008/layout/VerticalCurvedList"/>
    <dgm:cxn modelId="{02409B42-DB5A-D141-B09A-FBC66FF341F4}" type="presParOf" srcId="{B1DE0865-6326-414C-AE11-FEC217C7D5E1}" destId="{DC90CDB3-B92A-C64E-9002-25B2AE769995}" srcOrd="0" destOrd="0" presId="urn:microsoft.com/office/officeart/2008/layout/VerticalCurvedList"/>
    <dgm:cxn modelId="{14559CCB-A70F-1142-ADA4-CC3840F0FB6D}" type="presParOf" srcId="{8FCECE27-9C46-5648-B87A-23EF1D0A6275}" destId="{F8FF5E5A-81AE-5540-B744-E4F81D8FC743}" srcOrd="3" destOrd="0" presId="urn:microsoft.com/office/officeart/2008/layout/VerticalCurvedList"/>
    <dgm:cxn modelId="{573B8242-C366-AB4F-AFB5-0DD0BBCBCE71}" type="presParOf" srcId="{8FCECE27-9C46-5648-B87A-23EF1D0A6275}" destId="{AB4B779C-7CBE-E148-96BF-46FF34D895F6}" srcOrd="4" destOrd="0" presId="urn:microsoft.com/office/officeart/2008/layout/VerticalCurvedList"/>
    <dgm:cxn modelId="{8BEDD9AF-BD11-0545-9D65-DC0CA7986BEA}" type="presParOf" srcId="{AB4B779C-7CBE-E148-96BF-46FF34D895F6}" destId="{D37ABC5F-9F11-8A48-BB44-32B956935848}" srcOrd="0" destOrd="0" presId="urn:microsoft.com/office/officeart/2008/layout/VerticalCurvedList"/>
    <dgm:cxn modelId="{073690E1-6A0C-BB45-A05D-1C3F5E575D46}" type="presParOf" srcId="{8FCECE27-9C46-5648-B87A-23EF1D0A6275}" destId="{BC80759B-CB15-DB49-A6CD-734C0C2A4FCD}" srcOrd="5" destOrd="0" presId="urn:microsoft.com/office/officeart/2008/layout/VerticalCurvedList"/>
    <dgm:cxn modelId="{8F81CA43-7495-CB49-9D5A-831DE91C9CA5}" type="presParOf" srcId="{8FCECE27-9C46-5648-B87A-23EF1D0A6275}" destId="{70F43769-78ED-EA4F-8BBC-34FC0E169205}" srcOrd="6" destOrd="0" presId="urn:microsoft.com/office/officeart/2008/layout/VerticalCurvedList"/>
    <dgm:cxn modelId="{240B9FD6-EFFB-4740-8063-FDE172C703A2}" type="presParOf" srcId="{70F43769-78ED-EA4F-8BBC-34FC0E169205}" destId="{9C039ED0-5EAC-F94B-9803-796D3CD2541F}" srcOrd="0" destOrd="0" presId="urn:microsoft.com/office/officeart/2008/layout/VerticalCurvedList"/>
    <dgm:cxn modelId="{5E389C88-9808-C94F-9CB8-3CEC826B0C76}" type="presParOf" srcId="{8FCECE27-9C46-5648-B87A-23EF1D0A6275}" destId="{A42E66BF-8BC4-7F44-85CB-082F232A9BD1}" srcOrd="7" destOrd="0" presId="urn:microsoft.com/office/officeart/2008/layout/VerticalCurvedList"/>
    <dgm:cxn modelId="{4A53FD4C-4B24-3F4A-AC12-09BE642FC57A}" type="presParOf" srcId="{8FCECE27-9C46-5648-B87A-23EF1D0A6275}" destId="{AA3FE431-2B23-8A4B-A0EC-81D9558AFA3F}" srcOrd="8" destOrd="0" presId="urn:microsoft.com/office/officeart/2008/layout/VerticalCurvedList"/>
    <dgm:cxn modelId="{CA15E771-BA94-0F43-86E3-F357FDF80182}" type="presParOf" srcId="{AA3FE431-2B23-8A4B-A0EC-81D9558AFA3F}" destId="{722695A1-F69E-5446-85F4-736457EB1209}" srcOrd="0" destOrd="0" presId="urn:microsoft.com/office/officeart/2008/layout/VerticalCurvedList"/>
    <dgm:cxn modelId="{ECCA6AB3-4B0B-1C47-8A38-0799BBAA45D6}" type="presParOf" srcId="{8FCECE27-9C46-5648-B87A-23EF1D0A6275}" destId="{B3C8F624-8B9B-9F47-9FF6-5CF4E20C33F2}" srcOrd="9" destOrd="0" presId="urn:microsoft.com/office/officeart/2008/layout/VerticalCurvedList"/>
    <dgm:cxn modelId="{7DC8E1AF-097D-BF48-985F-C9730EF3C1D5}" type="presParOf" srcId="{8FCECE27-9C46-5648-B87A-23EF1D0A6275}" destId="{F74320B2-6991-174B-9AE3-5B9589583ECC}" srcOrd="10" destOrd="0" presId="urn:microsoft.com/office/officeart/2008/layout/VerticalCurvedList"/>
    <dgm:cxn modelId="{CFC0D580-C34E-B542-9B69-4D5AD31E9840}" type="presParOf" srcId="{F74320B2-6991-174B-9AE3-5B9589583ECC}" destId="{4E739886-8946-B34C-A154-82504CA6A271}" srcOrd="0" destOrd="0" presId="urn:microsoft.com/office/officeart/2008/layout/VerticalCurvedList"/>
    <dgm:cxn modelId="{88A35016-F15A-4C4A-AB3B-24ECC322A57A}" type="presParOf" srcId="{8FCECE27-9C46-5648-B87A-23EF1D0A6275}" destId="{6C464FCD-54D0-4144-927C-1A3F54F6F909}" srcOrd="11" destOrd="0" presId="urn:microsoft.com/office/officeart/2008/layout/VerticalCurvedList"/>
    <dgm:cxn modelId="{CADE701F-CA11-AC40-B98F-F07591BE67D5}" type="presParOf" srcId="{8FCECE27-9C46-5648-B87A-23EF1D0A6275}" destId="{D86F1FF4-996F-C74B-BB98-E0E67CB233EF}" srcOrd="12" destOrd="0" presId="urn:microsoft.com/office/officeart/2008/layout/VerticalCurvedList"/>
    <dgm:cxn modelId="{AE77489B-7BF7-394E-9194-08B9437569CB}" type="presParOf" srcId="{D86F1FF4-996F-C74B-BB98-E0E67CB233EF}" destId="{8B48A6BC-4EA7-524D-BDD2-E5B808BE95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10583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106A-8B03-3E43-8500-CA8C50FDB3FE}">
      <dsp:nvSpPr>
        <dsp:cNvPr id="0" name=""/>
        <dsp:cNvSpPr/>
      </dsp:nvSpPr>
      <dsp:spPr>
        <a:xfrm>
          <a:off x="391626" y="256656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Большое количество новых договоров</a:t>
          </a:r>
          <a:endParaRPr lang="ru-RU" sz="1600" kern="1200" dirty="0"/>
        </a:p>
      </dsp:txBody>
      <dsp:txXfrm>
        <a:off x="391626" y="256656"/>
        <a:ext cx="5521025" cy="513118"/>
      </dsp:txXfrm>
    </dsp:sp>
    <dsp:sp modelId="{DC90CDB3-B92A-C64E-9002-25B2AE769995}">
      <dsp:nvSpPr>
        <dsp:cNvPr id="0" name=""/>
        <dsp:cNvSpPr/>
      </dsp:nvSpPr>
      <dsp:spPr>
        <a:xfrm>
          <a:off x="70927" y="192516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C3924-4A50-D646-9491-F68BED38F5C9}">
      <dsp:nvSpPr>
        <dsp:cNvPr id="0" name=""/>
        <dsp:cNvSpPr/>
      </dsp:nvSpPr>
      <dsp:spPr>
        <a:xfrm>
          <a:off x="813701" y="1026237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Неопределенность понятия «потребитель»</a:t>
          </a:r>
        </a:p>
      </dsp:txBody>
      <dsp:txXfrm>
        <a:off x="813701" y="1026237"/>
        <a:ext cx="5098949" cy="513118"/>
      </dsp:txXfrm>
    </dsp:sp>
    <dsp:sp modelId="{C0B09EDD-4F2F-C747-9010-0636C987B1B7}">
      <dsp:nvSpPr>
        <dsp:cNvPr id="0" name=""/>
        <dsp:cNvSpPr/>
      </dsp:nvSpPr>
      <dsp:spPr>
        <a:xfrm>
          <a:off x="493002" y="962097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759B-CB15-DB49-A6CD-734C0C2A4FCD}">
      <dsp:nvSpPr>
        <dsp:cNvPr id="0" name=""/>
        <dsp:cNvSpPr/>
      </dsp:nvSpPr>
      <dsp:spPr>
        <a:xfrm>
          <a:off x="1006706" y="1795818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Отказ от заключения договоров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1795818"/>
        <a:ext cx="4905945" cy="513118"/>
      </dsp:txXfrm>
    </dsp:sp>
    <dsp:sp modelId="{9C039ED0-5EAC-F94B-9803-796D3CD2541F}">
      <dsp:nvSpPr>
        <dsp:cNvPr id="0" name=""/>
        <dsp:cNvSpPr/>
      </dsp:nvSpPr>
      <dsp:spPr>
        <a:xfrm>
          <a:off x="686007" y="1731678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1006706" y="2564911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Низкая собираемость платежей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2564911"/>
        <a:ext cx="4905945" cy="513118"/>
      </dsp:txXfrm>
    </dsp:sp>
    <dsp:sp modelId="{722695A1-F69E-5446-85F4-736457EB1209}">
      <dsp:nvSpPr>
        <dsp:cNvPr id="0" name=""/>
        <dsp:cNvSpPr/>
      </dsp:nvSpPr>
      <dsp:spPr>
        <a:xfrm>
          <a:off x="686007" y="2500771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813701" y="3334491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Отсутствие нормативов накопления отходов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13701" y="3334491"/>
        <a:ext cx="5098949" cy="513118"/>
      </dsp:txXfrm>
    </dsp:sp>
    <dsp:sp modelId="{4E739886-8946-B34C-A154-82504CA6A271}">
      <dsp:nvSpPr>
        <dsp:cNvPr id="0" name=""/>
        <dsp:cNvSpPr/>
      </dsp:nvSpPr>
      <dsp:spPr>
        <a:xfrm>
          <a:off x="493002" y="327035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82D34-A557-D249-B873-B917F44BC5B6}">
      <dsp:nvSpPr>
        <dsp:cNvPr id="0" name=""/>
        <dsp:cNvSpPr/>
      </dsp:nvSpPr>
      <dsp:spPr>
        <a:xfrm>
          <a:off x="391626" y="4104072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Перенос услуги из жилищной в коммунальную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391626" y="4104072"/>
        <a:ext cx="5521025" cy="513118"/>
      </dsp:txXfrm>
    </dsp:sp>
    <dsp:sp modelId="{F2FA3507-4E8C-964A-B9C9-CBB78D144E18}">
      <dsp:nvSpPr>
        <dsp:cNvPr id="0" name=""/>
        <dsp:cNvSpPr/>
      </dsp:nvSpPr>
      <dsp:spPr>
        <a:xfrm>
          <a:off x="70927" y="403993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07671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D9FD5-A245-D747-9CCD-CE1749FD4C66}">
      <dsp:nvSpPr>
        <dsp:cNvPr id="0" name=""/>
        <dsp:cNvSpPr/>
      </dsp:nvSpPr>
      <dsp:spPr>
        <a:xfrm>
          <a:off x="341900" y="221565"/>
          <a:ext cx="5573662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содержание площадок</a:t>
          </a:r>
        </a:p>
      </dsp:txBody>
      <dsp:txXfrm>
        <a:off x="341900" y="221565"/>
        <a:ext cx="5573662" cy="442935"/>
      </dsp:txXfrm>
    </dsp:sp>
    <dsp:sp modelId="{C0B09EDD-4F2F-C747-9010-0636C987B1B7}">
      <dsp:nvSpPr>
        <dsp:cNvPr id="0" name=""/>
        <dsp:cNvSpPr/>
      </dsp:nvSpPr>
      <dsp:spPr>
        <a:xfrm>
          <a:off x="65065" y="166198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651EA-3662-DB44-A423-82E331DBDCA2}">
      <dsp:nvSpPr>
        <dsp:cNvPr id="0" name=""/>
        <dsp:cNvSpPr/>
      </dsp:nvSpPr>
      <dsp:spPr>
        <a:xfrm>
          <a:off x="743018" y="886357"/>
          <a:ext cx="5172545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обустройство новых площадок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743018" y="886357"/>
        <a:ext cx="5172545" cy="442935"/>
      </dsp:txXfrm>
    </dsp:sp>
    <dsp:sp modelId="{9C039ED0-5EAC-F94B-9803-796D3CD2541F}">
      <dsp:nvSpPr>
        <dsp:cNvPr id="0" name=""/>
        <dsp:cNvSpPr/>
      </dsp:nvSpPr>
      <dsp:spPr>
        <a:xfrm>
          <a:off x="466183" y="830991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F7EEC-D3B0-5648-BF20-8D34C7D5B713}">
      <dsp:nvSpPr>
        <dsp:cNvPr id="0" name=""/>
        <dsp:cNvSpPr/>
      </dsp:nvSpPr>
      <dsp:spPr>
        <a:xfrm>
          <a:off x="962828" y="1550663"/>
          <a:ext cx="4952734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приобретение контейнеров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62828" y="1550663"/>
        <a:ext cx="4952734" cy="442935"/>
      </dsp:txXfrm>
    </dsp:sp>
    <dsp:sp modelId="{C44AD4FB-535C-9D43-ADA9-0E52970A6314}">
      <dsp:nvSpPr>
        <dsp:cNvPr id="0" name=""/>
        <dsp:cNvSpPr/>
      </dsp:nvSpPr>
      <dsp:spPr>
        <a:xfrm>
          <a:off x="685994" y="1495296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1033012" y="2215456"/>
          <a:ext cx="4882551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Сбор опасных отходов (батарейки, ртутные лампы)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33012" y="2215456"/>
        <a:ext cx="4882551" cy="442935"/>
      </dsp:txXfrm>
    </dsp:sp>
    <dsp:sp modelId="{722695A1-F69E-5446-85F4-736457EB1209}">
      <dsp:nvSpPr>
        <dsp:cNvPr id="0" name=""/>
        <dsp:cNvSpPr/>
      </dsp:nvSpPr>
      <dsp:spPr>
        <a:xfrm>
          <a:off x="756177" y="2160089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962828" y="2880249"/>
          <a:ext cx="4952734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Организация сбора крупногабаритных отходов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962828" y="2880249"/>
        <a:ext cx="4952734" cy="442935"/>
      </dsp:txXfrm>
    </dsp:sp>
    <dsp:sp modelId="{4E739886-8946-B34C-A154-82504CA6A271}">
      <dsp:nvSpPr>
        <dsp:cNvPr id="0" name=""/>
        <dsp:cNvSpPr/>
      </dsp:nvSpPr>
      <dsp:spPr>
        <a:xfrm>
          <a:off x="685994" y="2824882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82D34-A557-D249-B873-B917F44BC5B6}">
      <dsp:nvSpPr>
        <dsp:cNvPr id="0" name=""/>
        <dsp:cNvSpPr/>
      </dsp:nvSpPr>
      <dsp:spPr>
        <a:xfrm>
          <a:off x="743018" y="3544554"/>
          <a:ext cx="5172545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Организация раздельного сбора отходов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743018" y="3544554"/>
        <a:ext cx="5172545" cy="442935"/>
      </dsp:txXfrm>
    </dsp:sp>
    <dsp:sp modelId="{F2FA3507-4E8C-964A-B9C9-CBB78D144E18}">
      <dsp:nvSpPr>
        <dsp:cNvPr id="0" name=""/>
        <dsp:cNvSpPr/>
      </dsp:nvSpPr>
      <dsp:spPr>
        <a:xfrm>
          <a:off x="466183" y="3489187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D7AB4-944D-E64A-AF29-D76D32AABB5F}">
      <dsp:nvSpPr>
        <dsp:cNvPr id="0" name=""/>
        <dsp:cNvSpPr/>
      </dsp:nvSpPr>
      <dsp:spPr>
        <a:xfrm>
          <a:off x="341900" y="4209347"/>
          <a:ext cx="5573662" cy="4429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158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Сортировка и извлечение (воровство) отходов</a:t>
          </a:r>
          <a:endParaRPr lang="ru-RU" sz="1600" kern="1200" dirty="0"/>
        </a:p>
      </dsp:txBody>
      <dsp:txXfrm>
        <a:off x="341900" y="4209347"/>
        <a:ext cx="5573662" cy="442935"/>
      </dsp:txXfrm>
    </dsp:sp>
    <dsp:sp modelId="{B9E9CA0A-CDF2-7A43-82C2-E4416E8C2399}">
      <dsp:nvSpPr>
        <dsp:cNvPr id="0" name=""/>
        <dsp:cNvSpPr/>
      </dsp:nvSpPr>
      <dsp:spPr>
        <a:xfrm>
          <a:off x="65065" y="4153980"/>
          <a:ext cx="553669" cy="5536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10583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106A-8B03-3E43-8500-CA8C50FDB3FE}">
      <dsp:nvSpPr>
        <dsp:cNvPr id="0" name=""/>
        <dsp:cNvSpPr/>
      </dsp:nvSpPr>
      <dsp:spPr>
        <a:xfrm>
          <a:off x="459373" y="304518"/>
          <a:ext cx="5453278" cy="609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7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Отсутствие перечня свалок и информации о них</a:t>
          </a:r>
          <a:endParaRPr lang="ru-RU" sz="1600" kern="1200" dirty="0"/>
        </a:p>
      </dsp:txBody>
      <dsp:txXfrm>
        <a:off x="459373" y="304518"/>
        <a:ext cx="5453278" cy="609425"/>
      </dsp:txXfrm>
    </dsp:sp>
    <dsp:sp modelId="{DC90CDB3-B92A-C64E-9002-25B2AE769995}">
      <dsp:nvSpPr>
        <dsp:cNvPr id="0" name=""/>
        <dsp:cNvSpPr/>
      </dsp:nvSpPr>
      <dsp:spPr>
        <a:xfrm>
          <a:off x="78481" y="228339"/>
          <a:ext cx="761782" cy="761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C3924-4A50-D646-9491-F68BED38F5C9}">
      <dsp:nvSpPr>
        <dsp:cNvPr id="0" name=""/>
        <dsp:cNvSpPr/>
      </dsp:nvSpPr>
      <dsp:spPr>
        <a:xfrm>
          <a:off x="896069" y="1218364"/>
          <a:ext cx="5016581" cy="609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7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Заинтересованность власти скрывать проблему</a:t>
          </a:r>
        </a:p>
      </dsp:txBody>
      <dsp:txXfrm>
        <a:off x="896069" y="1218364"/>
        <a:ext cx="5016581" cy="609425"/>
      </dsp:txXfrm>
    </dsp:sp>
    <dsp:sp modelId="{C0B09EDD-4F2F-C747-9010-0636C987B1B7}">
      <dsp:nvSpPr>
        <dsp:cNvPr id="0" name=""/>
        <dsp:cNvSpPr/>
      </dsp:nvSpPr>
      <dsp:spPr>
        <a:xfrm>
          <a:off x="515178" y="1142186"/>
          <a:ext cx="761782" cy="761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759B-CB15-DB49-A6CD-734C0C2A4FCD}">
      <dsp:nvSpPr>
        <dsp:cNvPr id="0" name=""/>
        <dsp:cNvSpPr/>
      </dsp:nvSpPr>
      <dsp:spPr>
        <a:xfrm>
          <a:off x="1030100" y="2132211"/>
          <a:ext cx="4882551" cy="609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7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Санкции </a:t>
          </a:r>
          <a:r>
            <a:rPr lang="mr-IN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–</a:t>
          </a: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 собственнику земли (государству)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30100" y="2132211"/>
        <a:ext cx="4882551" cy="609425"/>
      </dsp:txXfrm>
    </dsp:sp>
    <dsp:sp modelId="{9C039ED0-5EAC-F94B-9803-796D3CD2541F}">
      <dsp:nvSpPr>
        <dsp:cNvPr id="0" name=""/>
        <dsp:cNvSpPr/>
      </dsp:nvSpPr>
      <dsp:spPr>
        <a:xfrm>
          <a:off x="649209" y="2056032"/>
          <a:ext cx="761782" cy="761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896069" y="3046057"/>
          <a:ext cx="5016581" cy="609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7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Расходы на рекультивацию свалок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96069" y="3046057"/>
        <a:ext cx="5016581" cy="609425"/>
      </dsp:txXfrm>
    </dsp:sp>
    <dsp:sp modelId="{722695A1-F69E-5446-85F4-736457EB1209}">
      <dsp:nvSpPr>
        <dsp:cNvPr id="0" name=""/>
        <dsp:cNvSpPr/>
      </dsp:nvSpPr>
      <dsp:spPr>
        <a:xfrm>
          <a:off x="515178" y="2969879"/>
          <a:ext cx="761782" cy="761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459373" y="3959904"/>
          <a:ext cx="5453278" cy="609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73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Цена (тариф) на уборку свалки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59373" y="3959904"/>
        <a:ext cx="5453278" cy="609425"/>
      </dsp:txXfrm>
    </dsp:sp>
    <dsp:sp modelId="{4E739886-8946-B34C-A154-82504CA6A271}">
      <dsp:nvSpPr>
        <dsp:cNvPr id="0" name=""/>
        <dsp:cNvSpPr/>
      </dsp:nvSpPr>
      <dsp:spPr>
        <a:xfrm>
          <a:off x="78481" y="3883725"/>
          <a:ext cx="761782" cy="7617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10583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106A-8B03-3E43-8500-CA8C50FDB3FE}">
      <dsp:nvSpPr>
        <dsp:cNvPr id="0" name=""/>
        <dsp:cNvSpPr/>
      </dsp:nvSpPr>
      <dsp:spPr>
        <a:xfrm>
          <a:off x="391626" y="256656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Отказ операторов от заключения договоров</a:t>
          </a:r>
          <a:endParaRPr lang="ru-RU" sz="1600" kern="1200" dirty="0"/>
        </a:p>
      </dsp:txBody>
      <dsp:txXfrm>
        <a:off x="391626" y="256656"/>
        <a:ext cx="5521025" cy="513118"/>
      </dsp:txXfrm>
    </dsp:sp>
    <dsp:sp modelId="{DC90CDB3-B92A-C64E-9002-25B2AE769995}">
      <dsp:nvSpPr>
        <dsp:cNvPr id="0" name=""/>
        <dsp:cNvSpPr/>
      </dsp:nvSpPr>
      <dsp:spPr>
        <a:xfrm>
          <a:off x="70927" y="192516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C3924-4A50-D646-9491-F68BED38F5C9}">
      <dsp:nvSpPr>
        <dsp:cNvPr id="0" name=""/>
        <dsp:cNvSpPr/>
      </dsp:nvSpPr>
      <dsp:spPr>
        <a:xfrm>
          <a:off x="813701" y="1026237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Задержки со строительством инфраструктуры</a:t>
          </a:r>
        </a:p>
      </dsp:txBody>
      <dsp:txXfrm>
        <a:off x="813701" y="1026237"/>
        <a:ext cx="5098949" cy="513118"/>
      </dsp:txXfrm>
    </dsp:sp>
    <dsp:sp modelId="{C0B09EDD-4F2F-C747-9010-0636C987B1B7}">
      <dsp:nvSpPr>
        <dsp:cNvPr id="0" name=""/>
        <dsp:cNvSpPr/>
      </dsp:nvSpPr>
      <dsp:spPr>
        <a:xfrm>
          <a:off x="493002" y="962097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759B-CB15-DB49-A6CD-734C0C2A4FCD}">
      <dsp:nvSpPr>
        <dsp:cNvPr id="0" name=""/>
        <dsp:cNvSpPr/>
      </dsp:nvSpPr>
      <dsp:spPr>
        <a:xfrm>
          <a:off x="1006706" y="1795818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Ответственность за целевые показатели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1795818"/>
        <a:ext cx="4905945" cy="513118"/>
      </dsp:txXfrm>
    </dsp:sp>
    <dsp:sp modelId="{9C039ED0-5EAC-F94B-9803-796D3CD2541F}">
      <dsp:nvSpPr>
        <dsp:cNvPr id="0" name=""/>
        <dsp:cNvSpPr/>
      </dsp:nvSpPr>
      <dsp:spPr>
        <a:xfrm>
          <a:off x="686007" y="1731678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1006706" y="2564911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Ошибки в расчетах, излишняя детализация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2564911"/>
        <a:ext cx="4905945" cy="513118"/>
      </dsp:txXfrm>
    </dsp:sp>
    <dsp:sp modelId="{722695A1-F69E-5446-85F4-736457EB1209}">
      <dsp:nvSpPr>
        <dsp:cNvPr id="0" name=""/>
        <dsp:cNvSpPr/>
      </dsp:nvSpPr>
      <dsp:spPr>
        <a:xfrm>
          <a:off x="686007" y="2500771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813701" y="3334491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Внесение измерений в территориальную схему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13701" y="3334491"/>
        <a:ext cx="5098949" cy="513118"/>
      </dsp:txXfrm>
    </dsp:sp>
    <dsp:sp modelId="{4E739886-8946-B34C-A154-82504CA6A271}">
      <dsp:nvSpPr>
        <dsp:cNvPr id="0" name=""/>
        <dsp:cNvSpPr/>
      </dsp:nvSpPr>
      <dsp:spPr>
        <a:xfrm>
          <a:off x="493002" y="327035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9CAB1C-F25C-7643-AA2E-D1E740B4D209}">
      <dsp:nvSpPr>
        <dsp:cNvPr id="0" name=""/>
        <dsp:cNvSpPr/>
      </dsp:nvSpPr>
      <dsp:spPr>
        <a:xfrm>
          <a:off x="391626" y="4104072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Неопределенность с региональной программой</a:t>
          </a:r>
          <a:endParaRPr lang="ru-RU" sz="1600" kern="1200" dirty="0"/>
        </a:p>
      </dsp:txBody>
      <dsp:txXfrm>
        <a:off x="391626" y="4104072"/>
        <a:ext cx="5521025" cy="513118"/>
      </dsp:txXfrm>
    </dsp:sp>
    <dsp:sp modelId="{9B480F49-6B5D-CC48-8740-655B2FB8D5A0}">
      <dsp:nvSpPr>
        <dsp:cNvPr id="0" name=""/>
        <dsp:cNvSpPr/>
      </dsp:nvSpPr>
      <dsp:spPr>
        <a:xfrm>
          <a:off x="70927" y="403993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10583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106A-8B03-3E43-8500-CA8C50FDB3FE}">
      <dsp:nvSpPr>
        <dsp:cNvPr id="0" name=""/>
        <dsp:cNvSpPr/>
      </dsp:nvSpPr>
      <dsp:spPr>
        <a:xfrm>
          <a:off x="391626" y="256656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Специальные требования к транспортным средствам</a:t>
          </a:r>
          <a:endParaRPr lang="ru-RU" sz="1600" kern="1200" dirty="0"/>
        </a:p>
      </dsp:txBody>
      <dsp:txXfrm>
        <a:off x="391626" y="256656"/>
        <a:ext cx="5521025" cy="513118"/>
      </dsp:txXfrm>
    </dsp:sp>
    <dsp:sp modelId="{DC90CDB3-B92A-C64E-9002-25B2AE769995}">
      <dsp:nvSpPr>
        <dsp:cNvPr id="0" name=""/>
        <dsp:cNvSpPr/>
      </dsp:nvSpPr>
      <dsp:spPr>
        <a:xfrm>
          <a:off x="70927" y="192516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C3924-4A50-D646-9491-F68BED38F5C9}">
      <dsp:nvSpPr>
        <dsp:cNvPr id="0" name=""/>
        <dsp:cNvSpPr/>
      </dsp:nvSpPr>
      <dsp:spPr>
        <a:xfrm>
          <a:off x="813701" y="1026237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Наличие гаражей, стоянок, ремонтных мастерских</a:t>
          </a:r>
        </a:p>
      </dsp:txBody>
      <dsp:txXfrm>
        <a:off x="813701" y="1026237"/>
        <a:ext cx="5098949" cy="513118"/>
      </dsp:txXfrm>
    </dsp:sp>
    <dsp:sp modelId="{C0B09EDD-4F2F-C747-9010-0636C987B1B7}">
      <dsp:nvSpPr>
        <dsp:cNvPr id="0" name=""/>
        <dsp:cNvSpPr/>
      </dsp:nvSpPr>
      <dsp:spPr>
        <a:xfrm>
          <a:off x="493002" y="962097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759B-CB15-DB49-A6CD-734C0C2A4FCD}">
      <dsp:nvSpPr>
        <dsp:cNvPr id="0" name=""/>
        <dsp:cNvSpPr/>
      </dsp:nvSpPr>
      <dsp:spPr>
        <a:xfrm>
          <a:off x="1006706" y="1795818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Выделение мест для перегрузок отходов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1795818"/>
        <a:ext cx="4905945" cy="513118"/>
      </dsp:txXfrm>
    </dsp:sp>
    <dsp:sp modelId="{9C039ED0-5EAC-F94B-9803-796D3CD2541F}">
      <dsp:nvSpPr>
        <dsp:cNvPr id="0" name=""/>
        <dsp:cNvSpPr/>
      </dsp:nvSpPr>
      <dsp:spPr>
        <a:xfrm>
          <a:off x="686007" y="1731678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1006706" y="2564911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Соблюдение САНПИН по вывозу отходов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2564911"/>
        <a:ext cx="4905945" cy="513118"/>
      </dsp:txXfrm>
    </dsp:sp>
    <dsp:sp modelId="{722695A1-F69E-5446-85F4-736457EB1209}">
      <dsp:nvSpPr>
        <dsp:cNvPr id="0" name=""/>
        <dsp:cNvSpPr/>
      </dsp:nvSpPr>
      <dsp:spPr>
        <a:xfrm>
          <a:off x="686007" y="2500771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813701" y="3334491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Плата за проезд и другие сборы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13701" y="3334491"/>
        <a:ext cx="5098949" cy="513118"/>
      </dsp:txXfrm>
    </dsp:sp>
    <dsp:sp modelId="{4E739886-8946-B34C-A154-82504CA6A271}">
      <dsp:nvSpPr>
        <dsp:cNvPr id="0" name=""/>
        <dsp:cNvSpPr/>
      </dsp:nvSpPr>
      <dsp:spPr>
        <a:xfrm>
          <a:off x="493002" y="327035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4FCD-54D0-4144-927C-1A3F54F6F909}">
      <dsp:nvSpPr>
        <dsp:cNvPr id="0" name=""/>
        <dsp:cNvSpPr/>
      </dsp:nvSpPr>
      <dsp:spPr>
        <a:xfrm>
          <a:off x="391626" y="4104072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Запрет на проезд через городские и сельские поселения</a:t>
          </a:r>
          <a:endParaRPr lang="ru-RU" sz="1600" kern="1200" dirty="0"/>
        </a:p>
      </dsp:txBody>
      <dsp:txXfrm>
        <a:off x="391626" y="4104072"/>
        <a:ext cx="5521025" cy="513118"/>
      </dsp:txXfrm>
    </dsp:sp>
    <dsp:sp modelId="{8B48A6BC-4EA7-524D-BDD2-E5B808BE9526}">
      <dsp:nvSpPr>
        <dsp:cNvPr id="0" name=""/>
        <dsp:cNvSpPr/>
      </dsp:nvSpPr>
      <dsp:spPr>
        <a:xfrm>
          <a:off x="70927" y="403993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5D13-6A2E-B34E-A311-5B47918BA704}">
      <dsp:nvSpPr>
        <dsp:cNvPr id="0" name=""/>
        <dsp:cNvSpPr/>
      </dsp:nvSpPr>
      <dsp:spPr>
        <a:xfrm>
          <a:off x="-5510583" y="-843701"/>
          <a:ext cx="6561251" cy="6561251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A2106A-8B03-3E43-8500-CA8C50FDB3FE}">
      <dsp:nvSpPr>
        <dsp:cNvPr id="0" name=""/>
        <dsp:cNvSpPr/>
      </dsp:nvSpPr>
      <dsp:spPr>
        <a:xfrm>
          <a:off x="391626" y="256656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Оспаривание результатов конкурса</a:t>
          </a:r>
          <a:endParaRPr lang="ru-RU" sz="1600" kern="1200" dirty="0"/>
        </a:p>
      </dsp:txBody>
      <dsp:txXfrm>
        <a:off x="391626" y="256656"/>
        <a:ext cx="5521025" cy="513118"/>
      </dsp:txXfrm>
    </dsp:sp>
    <dsp:sp modelId="{DC90CDB3-B92A-C64E-9002-25B2AE769995}">
      <dsp:nvSpPr>
        <dsp:cNvPr id="0" name=""/>
        <dsp:cNvSpPr/>
      </dsp:nvSpPr>
      <dsp:spPr>
        <a:xfrm>
          <a:off x="70927" y="192516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F5E5A-81AE-5540-B744-E4F81D8FC743}">
      <dsp:nvSpPr>
        <dsp:cNvPr id="0" name=""/>
        <dsp:cNvSpPr/>
      </dsp:nvSpPr>
      <dsp:spPr>
        <a:xfrm>
          <a:off x="813701" y="1026237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Потеря статуса регионального оператора</a:t>
          </a:r>
          <a:endParaRPr lang="ru-RU" sz="1600" kern="1200" dirty="0"/>
        </a:p>
      </dsp:txBody>
      <dsp:txXfrm>
        <a:off x="813701" y="1026237"/>
        <a:ext cx="5098949" cy="513118"/>
      </dsp:txXfrm>
    </dsp:sp>
    <dsp:sp modelId="{D37ABC5F-9F11-8A48-BB44-32B956935848}">
      <dsp:nvSpPr>
        <dsp:cNvPr id="0" name=""/>
        <dsp:cNvSpPr/>
      </dsp:nvSpPr>
      <dsp:spPr>
        <a:xfrm>
          <a:off x="493002" y="962097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0759B-CB15-DB49-A6CD-734C0C2A4FCD}">
      <dsp:nvSpPr>
        <dsp:cNvPr id="0" name=""/>
        <dsp:cNvSpPr/>
      </dsp:nvSpPr>
      <dsp:spPr>
        <a:xfrm>
          <a:off x="1006706" y="1795818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Отсутствие в тарифах сортировки и утилизации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1795818"/>
        <a:ext cx="4905945" cy="513118"/>
      </dsp:txXfrm>
    </dsp:sp>
    <dsp:sp modelId="{9C039ED0-5EAC-F94B-9803-796D3CD2541F}">
      <dsp:nvSpPr>
        <dsp:cNvPr id="0" name=""/>
        <dsp:cNvSpPr/>
      </dsp:nvSpPr>
      <dsp:spPr>
        <a:xfrm>
          <a:off x="686007" y="1731678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66BF-8BC4-7F44-85CB-082F232A9BD1}">
      <dsp:nvSpPr>
        <dsp:cNvPr id="0" name=""/>
        <dsp:cNvSpPr/>
      </dsp:nvSpPr>
      <dsp:spPr>
        <a:xfrm>
          <a:off x="1006706" y="2564911"/>
          <a:ext cx="490594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Ограничение темпов роста тарифов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006706" y="2564911"/>
        <a:ext cx="4905945" cy="513118"/>
      </dsp:txXfrm>
    </dsp:sp>
    <dsp:sp modelId="{722695A1-F69E-5446-85F4-736457EB1209}">
      <dsp:nvSpPr>
        <dsp:cNvPr id="0" name=""/>
        <dsp:cNvSpPr/>
      </dsp:nvSpPr>
      <dsp:spPr>
        <a:xfrm>
          <a:off x="686007" y="2500771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8F624-8B9B-9F47-9FF6-5CF4E20C33F2}">
      <dsp:nvSpPr>
        <dsp:cNvPr id="0" name=""/>
        <dsp:cNvSpPr/>
      </dsp:nvSpPr>
      <dsp:spPr>
        <a:xfrm>
          <a:off x="813701" y="3334491"/>
          <a:ext cx="5098949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Экологический, санитарный и прочий контроль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813701" y="3334491"/>
        <a:ext cx="5098949" cy="513118"/>
      </dsp:txXfrm>
    </dsp:sp>
    <dsp:sp modelId="{4E739886-8946-B34C-A154-82504CA6A271}">
      <dsp:nvSpPr>
        <dsp:cNvPr id="0" name=""/>
        <dsp:cNvSpPr/>
      </dsp:nvSpPr>
      <dsp:spPr>
        <a:xfrm>
          <a:off x="493002" y="327035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4FCD-54D0-4144-927C-1A3F54F6F909}">
      <dsp:nvSpPr>
        <dsp:cNvPr id="0" name=""/>
        <dsp:cNvSpPr/>
      </dsp:nvSpPr>
      <dsp:spPr>
        <a:xfrm>
          <a:off x="391626" y="4104072"/>
          <a:ext cx="5521025" cy="513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72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libri Light" panose="020F0302020204030204" pitchFamily="34" charset="0"/>
            </a:rPr>
            <a:t>Коммерческий учет отходов</a:t>
          </a:r>
          <a:endParaRPr lang="ru-RU" sz="1600" kern="1200" dirty="0"/>
        </a:p>
      </dsp:txBody>
      <dsp:txXfrm>
        <a:off x="391626" y="4104072"/>
        <a:ext cx="5521025" cy="513118"/>
      </dsp:txXfrm>
    </dsp:sp>
    <dsp:sp modelId="{8B48A6BC-4EA7-524D-BDD2-E5B808BE9526}">
      <dsp:nvSpPr>
        <dsp:cNvPr id="0" name=""/>
        <dsp:cNvSpPr/>
      </dsp:nvSpPr>
      <dsp:spPr>
        <a:xfrm>
          <a:off x="70927" y="4039932"/>
          <a:ext cx="641398" cy="6413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345C-9849-4144-B1EF-CDBAF463305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9C95-2D78-4198-9826-6B668D054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6.xml"/><Relationship Id="rId5" Type="http://schemas.openxmlformats.org/officeDocument/2006/relationships/diagramLayout" Target="../diagrams/layout6.xml"/><Relationship Id="rId6" Type="http://schemas.openxmlformats.org/officeDocument/2006/relationships/diagramQuickStyle" Target="../diagrams/quickStyle6.xml"/><Relationship Id="rId7" Type="http://schemas.openxmlformats.org/officeDocument/2006/relationships/diagramColors" Target="../diagrams/colors6.xml"/><Relationship Id="rId8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000" y="71707"/>
            <a:ext cx="9144000" cy="1053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>
                <a:solidFill>
                  <a:srgbClr val="002060"/>
                </a:solidFill>
                <a:latin typeface="Calibri"/>
                <a:ea typeface="ＭＳ Ｐゴシック" charset="0"/>
                <a:cs typeface="Calibri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C0102D"/>
                </a:solidFill>
                <a:latin typeface="+mn-lt"/>
              </a:rPr>
              <a:t>Ассоциация организаций и специалистов в сфере развития </a:t>
            </a:r>
          </a:p>
          <a:p>
            <a:pPr algn="ctr"/>
            <a:r>
              <a:rPr lang="ru-RU" sz="1400" b="1" dirty="0">
                <a:solidFill>
                  <a:srgbClr val="C0102D"/>
                </a:solidFill>
                <a:latin typeface="+mn-lt"/>
              </a:rPr>
              <a:t>ж</a:t>
            </a:r>
            <a:r>
              <a:rPr lang="ru-RU" sz="1400" b="1" dirty="0" smtClean="0">
                <a:solidFill>
                  <a:srgbClr val="C0102D"/>
                </a:solidFill>
                <a:latin typeface="+mn-lt"/>
              </a:rPr>
              <a:t>илищно-коммунального хозяйства  «</a:t>
            </a:r>
            <a:r>
              <a:rPr lang="ru-RU" sz="1400" b="1" dirty="0">
                <a:solidFill>
                  <a:srgbClr val="C0102D"/>
                </a:solidFill>
                <a:latin typeface="+mn-lt"/>
              </a:rPr>
              <a:t>Развитие»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12700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689026" y="6381328"/>
            <a:ext cx="8275462" cy="401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Москва,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201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3200400"/>
            <a:ext cx="871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ПРОБЛЕМЫ ПЕРЕХОДА К НОВОЙ СИСТЕМЕ ОБРАЩЕНИЯ С ОТХОДАМИ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 descr="C:\Users\Demidova\Desktop\лого_жкх_р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1" y="116632"/>
            <a:ext cx="1897138" cy="104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"/>
          <p:cNvSpPr/>
          <p:nvPr/>
        </p:nvSpPr>
        <p:spPr>
          <a:xfrm>
            <a:off x="304800" y="5334000"/>
            <a:ext cx="8712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Исполнительный директор Ассоциации «ЖКХ «Развитие»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Руководитель Рабочей группы по развитию ЖКХ Экспертного совета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при Правительстве Российской Федерации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7"/>
          <p:cNvPicPr>
            <a:picLocks noChangeAspect="1"/>
          </p:cNvPicPr>
          <p:nvPr/>
        </p:nvPicPr>
        <p:blipFill rotWithShape="1">
          <a:blip r:embed="rId2"/>
          <a:srcRect l="13546" r="10107"/>
          <a:stretch/>
        </p:blipFill>
        <p:spPr>
          <a:xfrm>
            <a:off x="183972" y="2060848"/>
            <a:ext cx="3159432" cy="2753807"/>
          </a:xfrm>
          <a:prstGeom prst="rect">
            <a:avLst/>
          </a:prstGeom>
        </p:spPr>
      </p:pic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СБЫТ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ОСНОВНЫЕ РИСКИ </a:t>
            </a:r>
            <a:r>
              <a:rPr lang="mr-IN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–</a:t>
            </a:r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 В ПЕРВЫЙ ГОД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89714636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05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СБОР ОТХОДОВ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ДОПОЛНИТЕЛЬНЫЕ РАСХОДЫ, КОТОРЫЕ ТРУДНО ОЦЕНИТЬ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19707140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844824"/>
            <a:ext cx="3056371" cy="3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НЕСАНКЦИОНИРОВАННЫЕ СВАЛКИ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ОСНОВНЫЕ РИСКИ </a:t>
            </a:r>
            <a:r>
              <a:rPr lang="mr-IN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–</a:t>
            </a:r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 В ПЕРВЫЙ ГОД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88" y="1715831"/>
            <a:ext cx="3432014" cy="3182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49278751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2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8" y="1196752"/>
            <a:ext cx="3852294" cy="3939846"/>
          </a:xfrm>
          <a:prstGeom prst="rect">
            <a:avLst/>
          </a:prstGeom>
        </p:spPr>
      </p:pic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ТЕРРИТОРИАЛЬНАЯ СХЕМА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ЖЕСТКИЕ ИЛИ МЯГКИЕ УСЛОВИЯ В ТЕРРИТОРИАЛЬНОЙ СХЕМЕ?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761216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5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885"/>
            <a:ext cx="3645024" cy="3645024"/>
          </a:xfrm>
          <a:prstGeom prst="rect">
            <a:avLst/>
          </a:prstGeom>
        </p:spPr>
      </p:pic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ТРАНСПОРТИРОВАНИЕ ОТХОДОВ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РИСКИ, УПРАВЛЯЕМЫЕ РЕГИОНАЛЬНЫМ ОПЕРАТОРОМ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57287302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2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84" y="1690199"/>
            <a:ext cx="3379316" cy="3364297"/>
          </a:xfrm>
          <a:prstGeom prst="rect">
            <a:avLst/>
          </a:prstGeom>
        </p:spPr>
      </p:pic>
      <p:pic>
        <p:nvPicPr>
          <p:cNvPr id="4" name="Picture 2" descr="C:\Users\Demidova\Desktop\лого_жкх_р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3" b="13762"/>
          <a:stretch/>
        </p:blipFill>
        <p:spPr bwMode="auto">
          <a:xfrm>
            <a:off x="11211" y="36849"/>
            <a:ext cx="1897138" cy="79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924800" y="6491288"/>
            <a:ext cx="1219200" cy="366712"/>
          </a:xfrm>
        </p:spPr>
        <p:txBody>
          <a:bodyPr/>
          <a:lstStyle/>
          <a:p>
            <a:pPr>
              <a:defRPr/>
            </a:pPr>
            <a:fld id="{804A88A7-2DD6-8B4E-9583-A8260EF5A7DF}" type="slidenum">
              <a:rPr lang="en-US" smtClean="0">
                <a:solidFill>
                  <a:srgbClr val="464653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464653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021288"/>
            <a:ext cx="9144000" cy="0"/>
          </a:xfrm>
          <a:prstGeom prst="line">
            <a:avLst/>
          </a:prstGeom>
          <a:ln w="12700">
            <a:solidFill>
              <a:srgbClr val="256D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763688" y="198000"/>
            <a:ext cx="7380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56D84"/>
                </a:solidFill>
                <a:ea typeface="ＭＳ Ｐゴシック" charset="0"/>
                <a:cs typeface="Calibri"/>
              </a:rPr>
              <a:t>ОБЩИЕ РИСКИ</a:t>
            </a:r>
            <a:endParaRPr lang="ru-RU" sz="2000" b="1" dirty="0">
              <a:solidFill>
                <a:srgbClr val="256D84"/>
              </a:solidFill>
              <a:ea typeface="ＭＳ Ｐゴシック" charset="0"/>
              <a:cs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200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102D"/>
                </a:solidFill>
                <a:ea typeface="ＭＳ Ｐゴシック" charset="0"/>
                <a:cs typeface="Calibri"/>
              </a:rPr>
              <a:t>РИСКИ, УПРАВЛЯЕМЫЕ РЕГИОНАЛЬНЫМ ОПЕРАТОРОМ</a:t>
            </a:r>
            <a:endParaRPr lang="ru-RU" b="1" dirty="0">
              <a:solidFill>
                <a:srgbClr val="C0102D"/>
              </a:solidFill>
              <a:ea typeface="ＭＳ Ｐゴシック" charset="0"/>
              <a:cs typeface="Calibri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75839400"/>
              </p:ext>
            </p:extLst>
          </p:nvPr>
        </p:nvGraphicFramePr>
        <p:xfrm>
          <a:off x="2699792" y="935424"/>
          <a:ext cx="5980629" cy="487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10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268</Words>
  <Application>Microsoft Macintosh PowerPoint</Application>
  <PresentationFormat>Экран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ＭＳ Ｐゴシック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 Microsoft Office</cp:lastModifiedBy>
  <cp:revision>621</cp:revision>
  <cp:lastPrinted>2013-09-23T14:25:00Z</cp:lastPrinted>
  <dcterms:created xsi:type="dcterms:W3CDTF">2017-06-05T15:30:19Z</dcterms:created>
  <dcterms:modified xsi:type="dcterms:W3CDTF">2017-06-06T05:21:35Z</dcterms:modified>
</cp:coreProperties>
</file>